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slides/slide325.xml" ContentType="application/vnd.openxmlformats-officedocument.presentationml.slide+xml"/>
  <Override PartName="/ppt/slides/slide326.xml" ContentType="application/vnd.openxmlformats-officedocument.presentationml.slide+xml"/>
  <Override PartName="/ppt/slides/slide327.xml" ContentType="application/vnd.openxmlformats-officedocument.presentationml.slide+xml"/>
  <Override PartName="/ppt/slides/slide328.xml" ContentType="application/vnd.openxmlformats-officedocument.presentationml.slide+xml"/>
  <Override PartName="/ppt/slides/slide329.xml" ContentType="application/vnd.openxmlformats-officedocument.presentationml.slide+xml"/>
  <Override PartName="/ppt/slides/slide330.xml" ContentType="application/vnd.openxmlformats-officedocument.presentationml.slide+xml"/>
  <Override PartName="/ppt/slides/slide331.xml" ContentType="application/vnd.openxmlformats-officedocument.presentationml.slide+xml"/>
  <Override PartName="/ppt/slides/slide332.xml" ContentType="application/vnd.openxmlformats-officedocument.presentationml.slide+xml"/>
  <Override PartName="/ppt/slides/slide333.xml" ContentType="application/vnd.openxmlformats-officedocument.presentationml.slide+xml"/>
  <Override PartName="/ppt/slides/slide334.xml" ContentType="application/vnd.openxmlformats-officedocument.presentationml.slide+xml"/>
  <Override PartName="/ppt/slides/slide335.xml" ContentType="application/vnd.openxmlformats-officedocument.presentationml.slide+xml"/>
  <Override PartName="/ppt/slides/slide336.xml" ContentType="application/vnd.openxmlformats-officedocument.presentationml.slide+xml"/>
  <Override PartName="/ppt/slides/slide337.xml" ContentType="application/vnd.openxmlformats-officedocument.presentationml.slide+xml"/>
  <Override PartName="/ppt/slides/slide338.xml" ContentType="application/vnd.openxmlformats-officedocument.presentationml.slide+xml"/>
  <Override PartName="/ppt/slides/slide339.xml" ContentType="application/vnd.openxmlformats-officedocument.presentationml.slide+xml"/>
  <Override PartName="/ppt/slides/slide340.xml" ContentType="application/vnd.openxmlformats-officedocument.presentationml.slide+xml"/>
  <Override PartName="/ppt/slides/slide341.xml" ContentType="application/vnd.openxmlformats-officedocument.presentationml.slide+xml"/>
  <Override PartName="/ppt/slides/slide342.xml" ContentType="application/vnd.openxmlformats-officedocument.presentationml.slide+xml"/>
  <Override PartName="/ppt/slides/slide343.xml" ContentType="application/vnd.openxmlformats-officedocument.presentationml.slide+xml"/>
  <Override PartName="/ppt/slides/slide344.xml" ContentType="application/vnd.openxmlformats-officedocument.presentationml.slide+xml"/>
  <Override PartName="/ppt/slides/slide345.xml" ContentType="application/vnd.openxmlformats-officedocument.presentationml.slide+xml"/>
  <Override PartName="/ppt/slides/slide346.xml" ContentType="application/vnd.openxmlformats-officedocument.presentationml.slide+xml"/>
  <Override PartName="/ppt/slides/slide347.xml" ContentType="application/vnd.openxmlformats-officedocument.presentationml.slide+xml"/>
  <Override PartName="/ppt/slides/slide348.xml" ContentType="application/vnd.openxmlformats-officedocument.presentationml.slide+xml"/>
  <Override PartName="/ppt/slides/slide349.xml" ContentType="application/vnd.openxmlformats-officedocument.presentationml.slide+xml"/>
  <Override PartName="/ppt/slides/slide350.xml" ContentType="application/vnd.openxmlformats-officedocument.presentationml.slide+xml"/>
  <Override PartName="/ppt/slides/slide351.xml" ContentType="application/vnd.openxmlformats-officedocument.presentationml.slide+xml"/>
  <Override PartName="/ppt/slides/slide352.xml" ContentType="application/vnd.openxmlformats-officedocument.presentationml.slide+xml"/>
  <Override PartName="/ppt/slides/slide353.xml" ContentType="application/vnd.openxmlformats-officedocument.presentationml.slide+xml"/>
  <Override PartName="/ppt/slides/slide354.xml" ContentType="application/vnd.openxmlformats-officedocument.presentationml.slide+xml"/>
  <Override PartName="/ppt/slides/slide355.xml" ContentType="application/vnd.openxmlformats-officedocument.presentationml.slide+xml"/>
  <Override PartName="/ppt/slides/slide356.xml" ContentType="application/vnd.openxmlformats-officedocument.presentationml.slide+xml"/>
  <Override PartName="/ppt/slides/slide357.xml" ContentType="application/vnd.openxmlformats-officedocument.presentationml.slide+xml"/>
  <Override PartName="/ppt/slides/slide358.xml" ContentType="application/vnd.openxmlformats-officedocument.presentationml.slide+xml"/>
  <Override PartName="/ppt/slides/slide359.xml" ContentType="application/vnd.openxmlformats-officedocument.presentationml.slide+xml"/>
  <Override PartName="/ppt/slides/slide360.xml" ContentType="application/vnd.openxmlformats-officedocument.presentationml.slide+xml"/>
  <Override PartName="/ppt/slides/slide361.xml" ContentType="application/vnd.openxmlformats-officedocument.presentationml.slide+xml"/>
  <Override PartName="/ppt/slides/slide362.xml" ContentType="application/vnd.openxmlformats-officedocument.presentationml.slide+xml"/>
  <Override PartName="/ppt/slides/slide363.xml" ContentType="application/vnd.openxmlformats-officedocument.presentationml.slide+xml"/>
  <Override PartName="/ppt/slides/slide364.xml" ContentType="application/vnd.openxmlformats-officedocument.presentationml.slide+xml"/>
  <Override PartName="/ppt/slides/slide365.xml" ContentType="application/vnd.openxmlformats-officedocument.presentationml.slide+xml"/>
  <Override PartName="/ppt/slides/slide366.xml" ContentType="application/vnd.openxmlformats-officedocument.presentationml.slide+xml"/>
  <Override PartName="/ppt/slides/slide367.xml" ContentType="application/vnd.openxmlformats-officedocument.presentationml.slide+xml"/>
  <Override PartName="/ppt/slides/slide368.xml" ContentType="application/vnd.openxmlformats-officedocument.presentationml.slide+xml"/>
  <Override PartName="/ppt/slides/slide369.xml" ContentType="application/vnd.openxmlformats-officedocument.presentationml.slide+xml"/>
  <Override PartName="/ppt/slides/slide370.xml" ContentType="application/vnd.openxmlformats-officedocument.presentationml.slide+xml"/>
  <Override PartName="/ppt/slides/slide371.xml" ContentType="application/vnd.openxmlformats-officedocument.presentationml.slide+xml"/>
  <Override PartName="/ppt/slides/slide372.xml" ContentType="application/vnd.openxmlformats-officedocument.presentationml.slide+xml"/>
  <Override PartName="/ppt/slides/slide373.xml" ContentType="application/vnd.openxmlformats-officedocument.presentationml.slide+xml"/>
  <Override PartName="/ppt/slides/slide374.xml" ContentType="application/vnd.openxmlformats-officedocument.presentationml.slide+xml"/>
  <Override PartName="/ppt/slides/slide375.xml" ContentType="application/vnd.openxmlformats-officedocument.presentationml.slide+xml"/>
  <Override PartName="/ppt/slides/slide376.xml" ContentType="application/vnd.openxmlformats-officedocument.presentationml.slide+xml"/>
  <Override PartName="/ppt/slides/slide377.xml" ContentType="application/vnd.openxmlformats-officedocument.presentationml.slide+xml"/>
  <Override PartName="/ppt/slides/slide378.xml" ContentType="application/vnd.openxmlformats-officedocument.presentationml.slide+xml"/>
  <Override PartName="/ppt/slides/slide379.xml" ContentType="application/vnd.openxmlformats-officedocument.presentationml.slide+xml"/>
  <Override PartName="/ppt/slides/slide380.xml" ContentType="application/vnd.openxmlformats-officedocument.presentationml.slide+xml"/>
  <Override PartName="/ppt/slides/slide381.xml" ContentType="application/vnd.openxmlformats-officedocument.presentationml.slide+xml"/>
  <Override PartName="/ppt/slides/slide382.xml" ContentType="application/vnd.openxmlformats-officedocument.presentationml.slide+xml"/>
  <Override PartName="/ppt/slides/slide383.xml" ContentType="application/vnd.openxmlformats-officedocument.presentationml.slide+xml"/>
  <Override PartName="/ppt/slides/slide384.xml" ContentType="application/vnd.openxmlformats-officedocument.presentationml.slide+xml"/>
  <Override PartName="/ppt/slides/slide385.xml" ContentType="application/vnd.openxmlformats-officedocument.presentationml.slide+xml"/>
  <Override PartName="/ppt/slides/slide386.xml" ContentType="application/vnd.openxmlformats-officedocument.presentationml.slide+xml"/>
  <Override PartName="/ppt/slides/slide387.xml" ContentType="application/vnd.openxmlformats-officedocument.presentationml.slide+xml"/>
  <Override PartName="/ppt/slides/slide388.xml" ContentType="application/vnd.openxmlformats-officedocument.presentationml.slide+xml"/>
  <Override PartName="/ppt/slides/slide389.xml" ContentType="application/vnd.openxmlformats-officedocument.presentationml.slide+xml"/>
  <Override PartName="/ppt/slides/slide390.xml" ContentType="application/vnd.openxmlformats-officedocument.presentationml.slide+xml"/>
  <Override PartName="/ppt/slides/slide391.xml" ContentType="application/vnd.openxmlformats-officedocument.presentationml.slide+xml"/>
  <Override PartName="/ppt/slides/slide392.xml" ContentType="application/vnd.openxmlformats-officedocument.presentationml.slide+xml"/>
  <Override PartName="/ppt/slides/slide393.xml" ContentType="application/vnd.openxmlformats-officedocument.presentationml.slide+xml"/>
  <Override PartName="/ppt/slides/slide394.xml" ContentType="application/vnd.openxmlformats-officedocument.presentationml.slide+xml"/>
  <Override PartName="/ppt/slides/slide395.xml" ContentType="application/vnd.openxmlformats-officedocument.presentationml.slide+xml"/>
  <Override PartName="/ppt/slides/slide396.xml" ContentType="application/vnd.openxmlformats-officedocument.presentationml.slide+xml"/>
  <Override PartName="/ppt/slides/slide397.xml" ContentType="application/vnd.openxmlformats-officedocument.presentationml.slide+xml"/>
  <Override PartName="/ppt/slides/slide398.xml" ContentType="application/vnd.openxmlformats-officedocument.presentationml.slide+xml"/>
  <Override PartName="/ppt/slides/slide399.xml" ContentType="application/vnd.openxmlformats-officedocument.presentationml.slide+xml"/>
  <Override PartName="/ppt/slides/slide400.xml" ContentType="application/vnd.openxmlformats-officedocument.presentationml.slide+xml"/>
  <Override PartName="/ppt/slides/slide401.xml" ContentType="application/vnd.openxmlformats-officedocument.presentationml.slide+xml"/>
  <Override PartName="/ppt/slides/slide402.xml" ContentType="application/vnd.openxmlformats-officedocument.presentationml.slide+xml"/>
  <Override PartName="/ppt/slides/slide403.xml" ContentType="application/vnd.openxmlformats-officedocument.presentationml.slide+xml"/>
  <Override PartName="/ppt/slides/slide404.xml" ContentType="application/vnd.openxmlformats-officedocument.presentationml.slide+xml"/>
  <Override PartName="/ppt/slides/slide405.xml" ContentType="application/vnd.openxmlformats-officedocument.presentationml.slide+xml"/>
  <Override PartName="/ppt/slides/slide406.xml" ContentType="application/vnd.openxmlformats-officedocument.presentationml.slide+xml"/>
  <Override PartName="/ppt/slides/slide407.xml" ContentType="application/vnd.openxmlformats-officedocument.presentationml.slide+xml"/>
  <Override PartName="/ppt/slides/slide408.xml" ContentType="application/vnd.openxmlformats-officedocument.presentationml.slide+xml"/>
  <Override PartName="/ppt/slides/slide409.xml" ContentType="application/vnd.openxmlformats-officedocument.presentationml.slide+xml"/>
  <Override PartName="/ppt/slides/slide410.xml" ContentType="application/vnd.openxmlformats-officedocument.presentationml.slide+xml"/>
  <Override PartName="/ppt/slides/slide411.xml" ContentType="application/vnd.openxmlformats-officedocument.presentationml.slide+xml"/>
  <Override PartName="/ppt/slides/slide412.xml" ContentType="application/vnd.openxmlformats-officedocument.presentationml.slide+xml"/>
  <Override PartName="/ppt/slides/slide413.xml" ContentType="application/vnd.openxmlformats-officedocument.presentationml.slide+xml"/>
  <Override PartName="/ppt/slides/slide414.xml" ContentType="application/vnd.openxmlformats-officedocument.presentationml.slide+xml"/>
  <Override PartName="/ppt/slides/slide415.xml" ContentType="application/vnd.openxmlformats-officedocument.presentationml.slide+xml"/>
  <Override PartName="/ppt/slides/slide416.xml" ContentType="application/vnd.openxmlformats-officedocument.presentationml.slide+xml"/>
  <Override PartName="/ppt/slides/slide417.xml" ContentType="application/vnd.openxmlformats-officedocument.presentationml.slide+xml"/>
  <Override PartName="/ppt/slides/slide418.xml" ContentType="application/vnd.openxmlformats-officedocument.presentationml.slide+xml"/>
  <Override PartName="/ppt/slides/slide419.xml" ContentType="application/vnd.openxmlformats-officedocument.presentationml.slide+xml"/>
  <Override PartName="/ppt/slides/slide420.xml" ContentType="application/vnd.openxmlformats-officedocument.presentationml.slide+xml"/>
  <Override PartName="/ppt/slides/slide421.xml" ContentType="application/vnd.openxmlformats-officedocument.presentationml.slide+xml"/>
  <Override PartName="/ppt/slides/slide422.xml" ContentType="application/vnd.openxmlformats-officedocument.presentationml.slide+xml"/>
  <Override PartName="/ppt/slides/slide423.xml" ContentType="application/vnd.openxmlformats-officedocument.presentationml.slide+xml"/>
  <Override PartName="/ppt/slides/slide424.xml" ContentType="application/vnd.openxmlformats-officedocument.presentationml.slide+xml"/>
  <Override PartName="/ppt/slides/slide425.xml" ContentType="application/vnd.openxmlformats-officedocument.presentationml.slide+xml"/>
  <Override PartName="/ppt/slides/slide426.xml" ContentType="application/vnd.openxmlformats-officedocument.presentationml.slide+xml"/>
  <Override PartName="/ppt/slides/slide427.xml" ContentType="application/vnd.openxmlformats-officedocument.presentationml.slide+xml"/>
  <Override PartName="/ppt/slides/slide428.xml" ContentType="application/vnd.openxmlformats-officedocument.presentationml.slide+xml"/>
  <Override PartName="/ppt/slides/slide429.xml" ContentType="application/vnd.openxmlformats-officedocument.presentationml.slide+xml"/>
  <Override PartName="/ppt/slides/slide430.xml" ContentType="application/vnd.openxmlformats-officedocument.presentationml.slide+xml"/>
  <Override PartName="/ppt/slides/slide431.xml" ContentType="application/vnd.openxmlformats-officedocument.presentationml.slide+xml"/>
  <Override PartName="/ppt/slides/slide432.xml" ContentType="application/vnd.openxmlformats-officedocument.presentationml.slide+xml"/>
  <Override PartName="/ppt/slides/slide433.xml" ContentType="application/vnd.openxmlformats-officedocument.presentationml.slide+xml"/>
  <Override PartName="/ppt/slides/slide434.xml" ContentType="application/vnd.openxmlformats-officedocument.presentationml.slide+xml"/>
  <Override PartName="/ppt/slides/slide435.xml" ContentType="application/vnd.openxmlformats-officedocument.presentationml.slide+xml"/>
  <Override PartName="/ppt/slides/slide436.xml" ContentType="application/vnd.openxmlformats-officedocument.presentationml.slide+xml"/>
  <Override PartName="/ppt/slides/slide437.xml" ContentType="application/vnd.openxmlformats-officedocument.presentationml.slide+xml"/>
  <Override PartName="/ppt/slides/slide438.xml" ContentType="application/vnd.openxmlformats-officedocument.presentationml.slide+xml"/>
  <Override PartName="/ppt/slides/slide439.xml" ContentType="application/vnd.openxmlformats-officedocument.presentationml.slide+xml"/>
  <Override PartName="/ppt/slides/slide440.xml" ContentType="application/vnd.openxmlformats-officedocument.presentationml.slide+xml"/>
  <Override PartName="/ppt/slides/slide441.xml" ContentType="application/vnd.openxmlformats-officedocument.presentationml.slide+xml"/>
  <Override PartName="/ppt/slides/slide442.xml" ContentType="application/vnd.openxmlformats-officedocument.presentationml.slide+xml"/>
  <Override PartName="/ppt/slides/slide443.xml" ContentType="application/vnd.openxmlformats-officedocument.presentationml.slide+xml"/>
  <Override PartName="/ppt/slides/slide444.xml" ContentType="application/vnd.openxmlformats-officedocument.presentationml.slide+xml"/>
  <Override PartName="/ppt/slides/slide445.xml" ContentType="application/vnd.openxmlformats-officedocument.presentationml.slide+xml"/>
  <Override PartName="/ppt/slides/slide446.xml" ContentType="application/vnd.openxmlformats-officedocument.presentationml.slide+xml"/>
  <Override PartName="/ppt/slides/slide447.xml" ContentType="application/vnd.openxmlformats-officedocument.presentationml.slide+xml"/>
  <Override PartName="/ppt/slides/slide448.xml" ContentType="application/vnd.openxmlformats-officedocument.presentationml.slide+xml"/>
  <Override PartName="/ppt/slides/slide449.xml" ContentType="application/vnd.openxmlformats-officedocument.presentationml.slide+xml"/>
  <Override PartName="/ppt/slides/slide450.xml" ContentType="application/vnd.openxmlformats-officedocument.presentationml.slide+xml"/>
  <Override PartName="/ppt/slides/slide451.xml" ContentType="application/vnd.openxmlformats-officedocument.presentationml.slide+xml"/>
  <Override PartName="/ppt/slides/slide452.xml" ContentType="application/vnd.openxmlformats-officedocument.presentationml.slide+xml"/>
  <Override PartName="/ppt/slides/slide453.xml" ContentType="application/vnd.openxmlformats-officedocument.presentationml.slide+xml"/>
  <Override PartName="/ppt/slides/slide454.xml" ContentType="application/vnd.openxmlformats-officedocument.presentationml.slide+xml"/>
  <Override PartName="/ppt/slides/slide455.xml" ContentType="application/vnd.openxmlformats-officedocument.presentationml.slide+xml"/>
  <Override PartName="/ppt/slides/slide456.xml" ContentType="application/vnd.openxmlformats-officedocument.presentationml.slide+xml"/>
  <Override PartName="/ppt/slides/slide457.xml" ContentType="application/vnd.openxmlformats-officedocument.presentationml.slide+xml"/>
  <Override PartName="/ppt/slides/slide458.xml" ContentType="application/vnd.openxmlformats-officedocument.presentationml.slide+xml"/>
  <Override PartName="/ppt/slides/slide459.xml" ContentType="application/vnd.openxmlformats-officedocument.presentationml.slide+xml"/>
  <Override PartName="/ppt/slides/slide460.xml" ContentType="application/vnd.openxmlformats-officedocument.presentationml.slide+xml"/>
  <Override PartName="/ppt/slides/slide461.xml" ContentType="application/vnd.openxmlformats-officedocument.presentationml.slide+xml"/>
  <Override PartName="/ppt/slides/slide462.xml" ContentType="application/vnd.openxmlformats-officedocument.presentationml.slide+xml"/>
  <Override PartName="/ppt/slides/slide463.xml" ContentType="application/vnd.openxmlformats-officedocument.presentationml.slide+xml"/>
  <Override PartName="/ppt/slides/slide464.xml" ContentType="application/vnd.openxmlformats-officedocument.presentationml.slide+xml"/>
  <Override PartName="/ppt/slides/slide465.xml" ContentType="application/vnd.openxmlformats-officedocument.presentationml.slide+xml"/>
  <Override PartName="/ppt/slides/slide466.xml" ContentType="application/vnd.openxmlformats-officedocument.presentationml.slide+xml"/>
  <Override PartName="/ppt/slides/slide467.xml" ContentType="application/vnd.openxmlformats-officedocument.presentationml.slide+xml"/>
  <Override PartName="/ppt/slides/slide468.xml" ContentType="application/vnd.openxmlformats-officedocument.presentationml.slide+xml"/>
  <Override PartName="/ppt/slides/slide469.xml" ContentType="application/vnd.openxmlformats-officedocument.presentationml.slide+xml"/>
  <Override PartName="/ppt/slides/slide470.xml" ContentType="application/vnd.openxmlformats-officedocument.presentationml.slide+xml"/>
  <Override PartName="/ppt/slides/slide471.xml" ContentType="application/vnd.openxmlformats-officedocument.presentationml.slide+xml"/>
  <Override PartName="/ppt/slides/slide472.xml" ContentType="application/vnd.openxmlformats-officedocument.presentationml.slide+xml"/>
  <Override PartName="/ppt/slides/slide473.xml" ContentType="application/vnd.openxmlformats-officedocument.presentationml.slide+xml"/>
  <Override PartName="/ppt/slides/slide474.xml" ContentType="application/vnd.openxmlformats-officedocument.presentationml.slide+xml"/>
  <Override PartName="/ppt/slides/slide475.xml" ContentType="application/vnd.openxmlformats-officedocument.presentationml.slide+xml"/>
  <Override PartName="/ppt/slides/slide476.xml" ContentType="application/vnd.openxmlformats-officedocument.presentationml.slide+xml"/>
  <Override PartName="/ppt/slides/slide477.xml" ContentType="application/vnd.openxmlformats-officedocument.presentationml.slide+xml"/>
  <Override PartName="/ppt/slides/slide478.xml" ContentType="application/vnd.openxmlformats-officedocument.presentationml.slide+xml"/>
  <Override PartName="/ppt/slides/slide479.xml" ContentType="application/vnd.openxmlformats-officedocument.presentationml.slide+xml"/>
  <Override PartName="/ppt/slides/slide480.xml" ContentType="application/vnd.openxmlformats-officedocument.presentationml.slide+xml"/>
  <Override PartName="/ppt/slides/slide481.xml" ContentType="application/vnd.openxmlformats-officedocument.presentationml.slide+xml"/>
  <Override PartName="/ppt/slides/slide482.xml" ContentType="application/vnd.openxmlformats-officedocument.presentationml.slide+xml"/>
  <Override PartName="/ppt/slides/slide483.xml" ContentType="application/vnd.openxmlformats-officedocument.presentationml.slide+xml"/>
  <Override PartName="/ppt/slides/slide484.xml" ContentType="application/vnd.openxmlformats-officedocument.presentationml.slide+xml"/>
  <Override PartName="/ppt/slides/slide485.xml" ContentType="application/vnd.openxmlformats-officedocument.presentationml.slide+xml"/>
  <Override PartName="/ppt/slides/slide486.xml" ContentType="application/vnd.openxmlformats-officedocument.presentationml.slide+xml"/>
  <Override PartName="/ppt/slides/slide487.xml" ContentType="application/vnd.openxmlformats-officedocument.presentationml.slide+xml"/>
  <Override PartName="/ppt/slides/slide488.xml" ContentType="application/vnd.openxmlformats-officedocument.presentationml.slide+xml"/>
  <Override PartName="/ppt/slides/slide489.xml" ContentType="application/vnd.openxmlformats-officedocument.presentationml.slide+xml"/>
  <Override PartName="/ppt/slides/slide490.xml" ContentType="application/vnd.openxmlformats-officedocument.presentationml.slide+xml"/>
  <Override PartName="/ppt/slides/slide491.xml" ContentType="application/vnd.openxmlformats-officedocument.presentationml.slide+xml"/>
  <Override PartName="/ppt/slides/slide492.xml" ContentType="application/vnd.openxmlformats-officedocument.presentationml.slide+xml"/>
  <Override PartName="/ppt/slides/slide493.xml" ContentType="application/vnd.openxmlformats-officedocument.presentationml.slide+xml"/>
  <Override PartName="/ppt/slides/slide494.xml" ContentType="application/vnd.openxmlformats-officedocument.presentationml.slide+xml"/>
  <Override PartName="/ppt/slides/slide495.xml" ContentType="application/vnd.openxmlformats-officedocument.presentationml.slide+xml"/>
  <Override PartName="/ppt/slides/slide496.xml" ContentType="application/vnd.openxmlformats-officedocument.presentationml.slide+xml"/>
  <Override PartName="/ppt/slides/slide497.xml" ContentType="application/vnd.openxmlformats-officedocument.presentationml.slide+xml"/>
  <Override PartName="/ppt/slides/slide498.xml" ContentType="application/vnd.openxmlformats-officedocument.presentationml.slide+xml"/>
  <Override PartName="/ppt/slides/slide499.xml" ContentType="application/vnd.openxmlformats-officedocument.presentationml.slide+xml"/>
  <Override PartName="/ppt/slides/slide500.xml" ContentType="application/vnd.openxmlformats-officedocument.presentationml.slide+xml"/>
  <Override PartName="/ppt/slides/slide501.xml" ContentType="application/vnd.openxmlformats-officedocument.presentationml.slide+xml"/>
  <Override PartName="/ppt/slides/slide502.xml" ContentType="application/vnd.openxmlformats-officedocument.presentationml.slide+xml"/>
  <Override PartName="/ppt/slides/slide503.xml" ContentType="application/vnd.openxmlformats-officedocument.presentationml.slide+xml"/>
  <Override PartName="/ppt/slides/slide504.xml" ContentType="application/vnd.openxmlformats-officedocument.presentationml.slide+xml"/>
  <Override PartName="/ppt/slides/slide505.xml" ContentType="application/vnd.openxmlformats-officedocument.presentationml.slide+xml"/>
  <Override PartName="/ppt/slides/slide506.xml" ContentType="application/vnd.openxmlformats-officedocument.presentationml.slide+xml"/>
  <Override PartName="/ppt/slides/slide507.xml" ContentType="application/vnd.openxmlformats-officedocument.presentationml.slide+xml"/>
  <Override PartName="/ppt/slides/slide508.xml" ContentType="application/vnd.openxmlformats-officedocument.presentationml.slide+xml"/>
  <Override PartName="/ppt/slides/slide509.xml" ContentType="application/vnd.openxmlformats-officedocument.presentationml.slide+xml"/>
  <Override PartName="/ppt/slides/slide510.xml" ContentType="application/vnd.openxmlformats-officedocument.presentationml.slide+xml"/>
  <Override PartName="/ppt/slides/slide511.xml" ContentType="application/vnd.openxmlformats-officedocument.presentationml.slide+xml"/>
  <Override PartName="/ppt/slides/slide512.xml" ContentType="application/vnd.openxmlformats-officedocument.presentationml.slide+xml"/>
  <Override PartName="/ppt/slides/slide513.xml" ContentType="application/vnd.openxmlformats-officedocument.presentationml.slide+xml"/>
  <Override PartName="/ppt/slides/slide514.xml" ContentType="application/vnd.openxmlformats-officedocument.presentationml.slide+xml"/>
  <Override PartName="/ppt/slides/slide515.xml" ContentType="application/vnd.openxmlformats-officedocument.presentationml.slide+xml"/>
  <Override PartName="/ppt/slides/slide516.xml" ContentType="application/vnd.openxmlformats-officedocument.presentationml.slide+xml"/>
  <Override PartName="/ppt/slides/slide517.xml" ContentType="application/vnd.openxmlformats-officedocument.presentationml.slide+xml"/>
  <Override PartName="/ppt/slides/slide518.xml" ContentType="application/vnd.openxmlformats-officedocument.presentationml.slide+xml"/>
  <Override PartName="/ppt/slides/slide519.xml" ContentType="application/vnd.openxmlformats-officedocument.presentationml.slide+xml"/>
  <Override PartName="/ppt/slides/slide520.xml" ContentType="application/vnd.openxmlformats-officedocument.presentationml.slide+xml"/>
  <Override PartName="/ppt/slides/slide521.xml" ContentType="application/vnd.openxmlformats-officedocument.presentationml.slide+xml"/>
  <Override PartName="/ppt/slides/slide522.xml" ContentType="application/vnd.openxmlformats-officedocument.presentationml.slide+xml"/>
  <Override PartName="/ppt/slides/slide523.xml" ContentType="application/vnd.openxmlformats-officedocument.presentationml.slide+xml"/>
  <Override PartName="/ppt/slides/slide524.xml" ContentType="application/vnd.openxmlformats-officedocument.presentationml.slide+xml"/>
  <Override PartName="/ppt/slides/slide525.xml" ContentType="application/vnd.openxmlformats-officedocument.presentationml.slide+xml"/>
  <Override PartName="/ppt/slides/slide526.xml" ContentType="application/vnd.openxmlformats-officedocument.presentationml.slide+xml"/>
  <Override PartName="/ppt/slides/slide527.xml" ContentType="application/vnd.openxmlformats-officedocument.presentationml.slide+xml"/>
  <Override PartName="/ppt/slides/slide528.xml" ContentType="application/vnd.openxmlformats-officedocument.presentationml.slide+xml"/>
  <Override PartName="/ppt/slides/slide529.xml" ContentType="application/vnd.openxmlformats-officedocument.presentationml.slide+xml"/>
  <Override PartName="/ppt/slides/slide530.xml" ContentType="application/vnd.openxmlformats-officedocument.presentationml.slide+xml"/>
  <Override PartName="/ppt/slides/slide531.xml" ContentType="application/vnd.openxmlformats-officedocument.presentationml.slide+xml"/>
  <Override PartName="/ppt/slides/slide532.xml" ContentType="application/vnd.openxmlformats-officedocument.presentationml.slide+xml"/>
  <Override PartName="/ppt/slides/slide533.xml" ContentType="application/vnd.openxmlformats-officedocument.presentationml.slide+xml"/>
  <Override PartName="/ppt/slides/slide534.xml" ContentType="application/vnd.openxmlformats-officedocument.presentationml.slide+xml"/>
  <Override PartName="/ppt/slides/slide535.xml" ContentType="application/vnd.openxmlformats-officedocument.presentationml.slide+xml"/>
  <Override PartName="/ppt/slides/slide536.xml" ContentType="application/vnd.openxmlformats-officedocument.presentationml.slide+xml"/>
  <Override PartName="/ppt/slides/slide537.xml" ContentType="application/vnd.openxmlformats-officedocument.presentationml.slide+xml"/>
  <Override PartName="/ppt/slides/slide538.xml" ContentType="application/vnd.openxmlformats-officedocument.presentationml.slide+xml"/>
  <Override PartName="/ppt/slides/slide539.xml" ContentType="application/vnd.openxmlformats-officedocument.presentationml.slide+xml"/>
  <Override PartName="/ppt/slides/slide540.xml" ContentType="application/vnd.openxmlformats-officedocument.presentationml.slide+xml"/>
  <Override PartName="/ppt/slides/slide541.xml" ContentType="application/vnd.openxmlformats-officedocument.presentationml.slide+xml"/>
  <Override PartName="/ppt/slides/slide542.xml" ContentType="application/vnd.openxmlformats-officedocument.presentationml.slide+xml"/>
  <Override PartName="/ppt/slides/slide543.xml" ContentType="application/vnd.openxmlformats-officedocument.presentationml.slide+xml"/>
  <Override PartName="/ppt/slides/slide544.xml" ContentType="application/vnd.openxmlformats-officedocument.presentationml.slide+xml"/>
  <Override PartName="/ppt/slides/slide545.xml" ContentType="application/vnd.openxmlformats-officedocument.presentationml.slide+xml"/>
  <Override PartName="/ppt/slides/slide546.xml" ContentType="application/vnd.openxmlformats-officedocument.presentationml.slide+xml"/>
  <Override PartName="/ppt/slides/slide547.xml" ContentType="application/vnd.openxmlformats-officedocument.presentationml.slide+xml"/>
  <Override PartName="/ppt/slides/slide548.xml" ContentType="application/vnd.openxmlformats-officedocument.presentationml.slide+xml"/>
  <Override PartName="/ppt/slides/slide549.xml" ContentType="application/vnd.openxmlformats-officedocument.presentationml.slide+xml"/>
  <Override PartName="/ppt/slides/slide550.xml" ContentType="application/vnd.openxmlformats-officedocument.presentationml.slide+xml"/>
  <Override PartName="/ppt/slides/slide551.xml" ContentType="application/vnd.openxmlformats-officedocument.presentationml.slide+xml"/>
  <Override PartName="/ppt/slides/slide552.xml" ContentType="application/vnd.openxmlformats-officedocument.presentationml.slide+xml"/>
  <Override PartName="/ppt/slides/slide553.xml" ContentType="application/vnd.openxmlformats-officedocument.presentationml.slide+xml"/>
  <Override PartName="/ppt/slides/slide554.xml" ContentType="application/vnd.openxmlformats-officedocument.presentationml.slide+xml"/>
  <Override PartName="/ppt/slides/slide555.xml" ContentType="application/vnd.openxmlformats-officedocument.presentationml.slide+xml"/>
  <Override PartName="/ppt/slides/slide556.xml" ContentType="application/vnd.openxmlformats-officedocument.presentationml.slide+xml"/>
  <Override PartName="/ppt/slides/slide557.xml" ContentType="application/vnd.openxmlformats-officedocument.presentationml.slide+xml"/>
  <Override PartName="/ppt/slides/slide558.xml" ContentType="application/vnd.openxmlformats-officedocument.presentationml.slide+xml"/>
  <Override PartName="/ppt/slides/slide559.xml" ContentType="application/vnd.openxmlformats-officedocument.presentationml.slide+xml"/>
  <Override PartName="/ppt/slides/slide560.xml" ContentType="application/vnd.openxmlformats-officedocument.presentationml.slide+xml"/>
  <Override PartName="/ppt/slides/slide561.xml" ContentType="application/vnd.openxmlformats-officedocument.presentationml.slide+xml"/>
  <Override PartName="/ppt/slides/slide562.xml" ContentType="application/vnd.openxmlformats-officedocument.presentationml.slide+xml"/>
  <Override PartName="/ppt/slides/slide563.xml" ContentType="application/vnd.openxmlformats-officedocument.presentationml.slide+xml"/>
  <Override PartName="/ppt/slides/slide564.xml" ContentType="application/vnd.openxmlformats-officedocument.presentationml.slide+xml"/>
  <Override PartName="/ppt/slides/slide565.xml" ContentType="application/vnd.openxmlformats-officedocument.presentationml.slide+xml"/>
  <Override PartName="/ppt/slides/slide566.xml" ContentType="application/vnd.openxmlformats-officedocument.presentationml.slide+xml"/>
  <Override PartName="/ppt/slides/slide567.xml" ContentType="application/vnd.openxmlformats-officedocument.presentationml.slide+xml"/>
  <Override PartName="/ppt/slides/slide568.xml" ContentType="application/vnd.openxmlformats-officedocument.presentationml.slide+xml"/>
  <Override PartName="/ppt/slides/slide569.xml" ContentType="application/vnd.openxmlformats-officedocument.presentationml.slide+xml"/>
  <Override PartName="/ppt/slides/slide570.xml" ContentType="application/vnd.openxmlformats-officedocument.presentationml.slide+xml"/>
  <Override PartName="/ppt/slides/slide571.xml" ContentType="application/vnd.openxmlformats-officedocument.presentationml.slide+xml"/>
  <Override PartName="/ppt/slides/slide572.xml" ContentType="application/vnd.openxmlformats-officedocument.presentationml.slide+xml"/>
  <Override PartName="/ppt/slides/slide573.xml" ContentType="application/vnd.openxmlformats-officedocument.presentationml.slide+xml"/>
  <Override PartName="/ppt/slides/slide574.xml" ContentType="application/vnd.openxmlformats-officedocument.presentationml.slide+xml"/>
  <Override PartName="/ppt/slides/slide575.xml" ContentType="application/vnd.openxmlformats-officedocument.presentationml.slide+xml"/>
  <Override PartName="/ppt/slides/slide576.xml" ContentType="application/vnd.openxmlformats-officedocument.presentationml.slide+xml"/>
  <Override PartName="/ppt/slides/slide577.xml" ContentType="application/vnd.openxmlformats-officedocument.presentationml.slide+xml"/>
  <Override PartName="/ppt/slides/slide578.xml" ContentType="application/vnd.openxmlformats-officedocument.presentationml.slide+xml"/>
  <Override PartName="/ppt/slides/slide579.xml" ContentType="application/vnd.openxmlformats-officedocument.presentationml.slide+xml"/>
  <Override PartName="/ppt/slides/slide580.xml" ContentType="application/vnd.openxmlformats-officedocument.presentationml.slide+xml"/>
  <Override PartName="/ppt/slides/slide581.xml" ContentType="application/vnd.openxmlformats-officedocument.presentationml.slide+xml"/>
  <Override PartName="/ppt/slides/slide582.xml" ContentType="application/vnd.openxmlformats-officedocument.presentationml.slide+xml"/>
  <Override PartName="/ppt/slides/slide583.xml" ContentType="application/vnd.openxmlformats-officedocument.presentationml.slide+xml"/>
  <Override PartName="/ppt/slides/slide584.xml" ContentType="application/vnd.openxmlformats-officedocument.presentationml.slide+xml"/>
  <Override PartName="/ppt/slides/slide585.xml" ContentType="application/vnd.openxmlformats-officedocument.presentationml.slide+xml"/>
  <Override PartName="/ppt/slides/slide586.xml" ContentType="application/vnd.openxmlformats-officedocument.presentationml.slide+xml"/>
  <Override PartName="/ppt/slides/slide587.xml" ContentType="application/vnd.openxmlformats-officedocument.presentationml.slide+xml"/>
  <Override PartName="/ppt/slides/slide588.xml" ContentType="application/vnd.openxmlformats-officedocument.presentationml.slide+xml"/>
  <Override PartName="/ppt/slides/slide589.xml" ContentType="application/vnd.openxmlformats-officedocument.presentationml.slide+xml"/>
  <Override PartName="/ppt/slides/slide590.xml" ContentType="application/vnd.openxmlformats-officedocument.presentationml.slide+xml"/>
  <Override PartName="/ppt/slides/slide591.xml" ContentType="application/vnd.openxmlformats-officedocument.presentationml.slide+xml"/>
  <Override PartName="/ppt/slides/slide592.xml" ContentType="application/vnd.openxmlformats-officedocument.presentationml.slide+xml"/>
  <Override PartName="/ppt/slides/slide593.xml" ContentType="application/vnd.openxmlformats-officedocument.presentationml.slide+xml"/>
  <Override PartName="/ppt/slides/slide594.xml" ContentType="application/vnd.openxmlformats-officedocument.presentationml.slide+xml"/>
  <Override PartName="/ppt/slides/slide595.xml" ContentType="application/vnd.openxmlformats-officedocument.presentationml.slide+xml"/>
  <Override PartName="/ppt/slides/slide596.xml" ContentType="application/vnd.openxmlformats-officedocument.presentationml.slide+xml"/>
  <Override PartName="/ppt/slides/slide597.xml" ContentType="application/vnd.openxmlformats-officedocument.presentationml.slide+xml"/>
  <Override PartName="/ppt/slides/slide598.xml" ContentType="application/vnd.openxmlformats-officedocument.presentationml.slide+xml"/>
  <Override PartName="/ppt/slides/slide599.xml" ContentType="application/vnd.openxmlformats-officedocument.presentationml.slide+xml"/>
  <Override PartName="/ppt/slides/slide600.xml" ContentType="application/vnd.openxmlformats-officedocument.presentationml.slide+xml"/>
  <Override PartName="/ppt/slides/slide601.xml" ContentType="application/vnd.openxmlformats-officedocument.presentationml.slide+xml"/>
  <Override PartName="/ppt/slides/slide602.xml" ContentType="application/vnd.openxmlformats-officedocument.presentationml.slide+xml"/>
  <Override PartName="/ppt/slides/slide603.xml" ContentType="application/vnd.openxmlformats-officedocument.presentationml.slide+xml"/>
  <Override PartName="/ppt/slides/slide604.xml" ContentType="application/vnd.openxmlformats-officedocument.presentationml.slide+xml"/>
  <Override PartName="/ppt/slides/slide605.xml" ContentType="application/vnd.openxmlformats-officedocument.presentationml.slide+xml"/>
  <Override PartName="/ppt/slides/slide606.xml" ContentType="application/vnd.openxmlformats-officedocument.presentationml.slide+xml"/>
  <Override PartName="/ppt/slides/slide607.xml" ContentType="application/vnd.openxmlformats-officedocument.presentationml.slide+xml"/>
  <Override PartName="/ppt/slides/slide608.xml" ContentType="application/vnd.openxmlformats-officedocument.presentationml.slide+xml"/>
  <Override PartName="/ppt/slides/slide609.xml" ContentType="application/vnd.openxmlformats-officedocument.presentationml.slide+xml"/>
  <Override PartName="/ppt/slides/slide610.xml" ContentType="application/vnd.openxmlformats-officedocument.presentationml.slide+xml"/>
  <Override PartName="/ppt/slides/slide611.xml" ContentType="application/vnd.openxmlformats-officedocument.presentationml.slide+xml"/>
  <Override PartName="/ppt/slides/slide612.xml" ContentType="application/vnd.openxmlformats-officedocument.presentationml.slide+xml"/>
  <Override PartName="/ppt/slides/slide613.xml" ContentType="application/vnd.openxmlformats-officedocument.presentationml.slide+xml"/>
  <Override PartName="/ppt/slides/slide614.xml" ContentType="application/vnd.openxmlformats-officedocument.presentationml.slide+xml"/>
  <Override PartName="/ppt/slides/slide615.xml" ContentType="application/vnd.openxmlformats-officedocument.presentationml.slide+xml"/>
  <Override PartName="/ppt/slides/slide616.xml" ContentType="application/vnd.openxmlformats-officedocument.presentationml.slide+xml"/>
  <Override PartName="/ppt/slides/slide617.xml" ContentType="application/vnd.openxmlformats-officedocument.presentationml.slide+xml"/>
  <Override PartName="/ppt/slides/slide618.xml" ContentType="application/vnd.openxmlformats-officedocument.presentationml.slide+xml"/>
  <Override PartName="/ppt/slides/slide619.xml" ContentType="application/vnd.openxmlformats-officedocument.presentationml.slide+xml"/>
  <Override PartName="/ppt/slides/slide620.xml" ContentType="application/vnd.openxmlformats-officedocument.presentationml.slide+xml"/>
  <Override PartName="/ppt/slides/slide621.xml" ContentType="application/vnd.openxmlformats-officedocument.presentationml.slide+xml"/>
  <Override PartName="/ppt/slides/slide622.xml" ContentType="application/vnd.openxmlformats-officedocument.presentationml.slide+xml"/>
  <Override PartName="/ppt/slides/slide623.xml" ContentType="application/vnd.openxmlformats-officedocument.presentationml.slide+xml"/>
  <Override PartName="/ppt/slides/slide624.xml" ContentType="application/vnd.openxmlformats-officedocument.presentationml.slide+xml"/>
  <Override PartName="/ppt/slides/slide625.xml" ContentType="application/vnd.openxmlformats-officedocument.presentationml.slide+xml"/>
  <Override PartName="/ppt/slides/slide626.xml" ContentType="application/vnd.openxmlformats-officedocument.presentationml.slide+xml"/>
  <Override PartName="/ppt/slides/slide627.xml" ContentType="application/vnd.openxmlformats-officedocument.presentationml.slide+xml"/>
  <Override PartName="/ppt/slides/slide628.xml" ContentType="application/vnd.openxmlformats-officedocument.presentationml.slide+xml"/>
  <Override PartName="/ppt/slides/slide629.xml" ContentType="application/vnd.openxmlformats-officedocument.presentationml.slide+xml"/>
  <Override PartName="/ppt/slides/slide630.xml" ContentType="application/vnd.openxmlformats-officedocument.presentationml.slide+xml"/>
  <Override PartName="/ppt/slides/slide631.xml" ContentType="application/vnd.openxmlformats-officedocument.presentationml.slide+xml"/>
  <Override PartName="/ppt/slides/slide632.xml" ContentType="application/vnd.openxmlformats-officedocument.presentationml.slide+xml"/>
  <Override PartName="/ppt/slides/slide633.xml" ContentType="application/vnd.openxmlformats-officedocument.presentationml.slide+xml"/>
  <Override PartName="/ppt/slides/slide634.xml" ContentType="application/vnd.openxmlformats-officedocument.presentationml.slide+xml"/>
  <Override PartName="/ppt/slides/slide635.xml" ContentType="application/vnd.openxmlformats-officedocument.presentationml.slide+xml"/>
  <Override PartName="/ppt/slides/slide636.xml" ContentType="application/vnd.openxmlformats-officedocument.presentationml.slide+xml"/>
  <Override PartName="/ppt/slides/slide637.xml" ContentType="application/vnd.openxmlformats-officedocument.presentationml.slide+xml"/>
  <Override PartName="/ppt/slides/slide638.xml" ContentType="application/vnd.openxmlformats-officedocument.presentationml.slide+xml"/>
  <Override PartName="/ppt/slides/slide639.xml" ContentType="application/vnd.openxmlformats-officedocument.presentationml.slide+xml"/>
  <Override PartName="/ppt/slides/slide640.xml" ContentType="application/vnd.openxmlformats-officedocument.presentationml.slide+xml"/>
  <Override PartName="/ppt/slides/slide641.xml" ContentType="application/vnd.openxmlformats-officedocument.presentationml.slide+xml"/>
  <Override PartName="/ppt/slides/slide642.xml" ContentType="application/vnd.openxmlformats-officedocument.presentationml.slide+xml"/>
  <Override PartName="/ppt/slides/slide643.xml" ContentType="application/vnd.openxmlformats-officedocument.presentationml.slide+xml"/>
  <Override PartName="/ppt/slides/slide644.xml" ContentType="application/vnd.openxmlformats-officedocument.presentationml.slide+xml"/>
  <Override PartName="/ppt/slides/slide645.xml" ContentType="application/vnd.openxmlformats-officedocument.presentationml.slide+xml"/>
  <Override PartName="/ppt/slides/slide646.xml" ContentType="application/vnd.openxmlformats-officedocument.presentationml.slide+xml"/>
  <Override PartName="/ppt/slides/slide647.xml" ContentType="application/vnd.openxmlformats-officedocument.presentationml.slide+xml"/>
  <Override PartName="/ppt/slides/slide648.xml" ContentType="application/vnd.openxmlformats-officedocument.presentationml.slide+xml"/>
  <Override PartName="/ppt/slides/slide649.xml" ContentType="application/vnd.openxmlformats-officedocument.presentationml.slide+xml"/>
  <Override PartName="/ppt/slides/slide650.xml" ContentType="application/vnd.openxmlformats-officedocument.presentationml.slide+xml"/>
  <Override PartName="/ppt/slides/slide651.xml" ContentType="application/vnd.openxmlformats-officedocument.presentationml.slide+xml"/>
  <Override PartName="/ppt/slides/slide652.xml" ContentType="application/vnd.openxmlformats-officedocument.presentationml.slide+xml"/>
  <Override PartName="/ppt/slides/slide653.xml" ContentType="application/vnd.openxmlformats-officedocument.presentationml.slide+xml"/>
  <Override PartName="/ppt/slides/slide654.xml" ContentType="application/vnd.openxmlformats-officedocument.presentationml.slide+xml"/>
  <Override PartName="/ppt/slides/slide655.xml" ContentType="application/vnd.openxmlformats-officedocument.presentationml.slide+xml"/>
  <Override PartName="/ppt/slides/slide656.xml" ContentType="application/vnd.openxmlformats-officedocument.presentationml.slide+xml"/>
  <Override PartName="/ppt/slides/slide657.xml" ContentType="application/vnd.openxmlformats-officedocument.presentationml.slide+xml"/>
  <Override PartName="/ppt/slides/slide658.xml" ContentType="application/vnd.openxmlformats-officedocument.presentationml.slide+xml"/>
  <Override PartName="/ppt/slides/slide659.xml" ContentType="application/vnd.openxmlformats-officedocument.presentationml.slide+xml"/>
  <Override PartName="/ppt/slides/slide660.xml" ContentType="application/vnd.openxmlformats-officedocument.presentationml.slide+xml"/>
  <Override PartName="/ppt/slides/slide661.xml" ContentType="application/vnd.openxmlformats-officedocument.presentationml.slide+xml"/>
  <Override PartName="/ppt/slides/slide662.xml" ContentType="application/vnd.openxmlformats-officedocument.presentationml.slide+xml"/>
  <Override PartName="/ppt/slides/slide663.xml" ContentType="application/vnd.openxmlformats-officedocument.presentationml.slide+xml"/>
  <Override PartName="/ppt/slides/slide664.xml" ContentType="application/vnd.openxmlformats-officedocument.presentationml.slide+xml"/>
  <Override PartName="/ppt/slides/slide665.xml" ContentType="application/vnd.openxmlformats-officedocument.presentationml.slide+xml"/>
  <Override PartName="/ppt/slides/slide666.xml" ContentType="application/vnd.openxmlformats-officedocument.presentationml.slide+xml"/>
  <Override PartName="/ppt/slides/slide667.xml" ContentType="application/vnd.openxmlformats-officedocument.presentationml.slide+xml"/>
  <Override PartName="/ppt/slides/slide668.xml" ContentType="application/vnd.openxmlformats-officedocument.presentationml.slide+xml"/>
  <Override PartName="/ppt/slides/slide669.xml" ContentType="application/vnd.openxmlformats-officedocument.presentationml.slide+xml"/>
  <Override PartName="/ppt/slides/slide670.xml" ContentType="application/vnd.openxmlformats-officedocument.presentationml.slide+xml"/>
  <Override PartName="/ppt/slides/slide671.xml" ContentType="application/vnd.openxmlformats-officedocument.presentationml.slide+xml"/>
  <Override PartName="/ppt/slides/slide672.xml" ContentType="application/vnd.openxmlformats-officedocument.presentationml.slide+xml"/>
  <Override PartName="/ppt/slides/slide673.xml" ContentType="application/vnd.openxmlformats-officedocument.presentationml.slide+xml"/>
  <Override PartName="/ppt/slides/slide674.xml" ContentType="application/vnd.openxmlformats-officedocument.presentationml.slide+xml"/>
  <Override PartName="/ppt/slides/slide675.xml" ContentType="application/vnd.openxmlformats-officedocument.presentationml.slide+xml"/>
  <Override PartName="/ppt/slides/slide676.xml" ContentType="application/vnd.openxmlformats-officedocument.presentationml.slide+xml"/>
  <Override PartName="/ppt/slides/slide677.xml" ContentType="application/vnd.openxmlformats-officedocument.presentationml.slide+xml"/>
  <Override PartName="/ppt/slides/slide678.xml" ContentType="application/vnd.openxmlformats-officedocument.presentationml.slide+xml"/>
  <Override PartName="/ppt/slides/slide679.xml" ContentType="application/vnd.openxmlformats-officedocument.presentationml.slide+xml"/>
  <Override PartName="/ppt/slides/slide680.xml" ContentType="application/vnd.openxmlformats-officedocument.presentationml.slide+xml"/>
  <Override PartName="/ppt/slides/slide681.xml" ContentType="application/vnd.openxmlformats-officedocument.presentationml.slide+xml"/>
  <Override PartName="/ppt/slides/slide682.xml" ContentType="application/vnd.openxmlformats-officedocument.presentationml.slide+xml"/>
  <Override PartName="/ppt/slides/slide683.xml" ContentType="application/vnd.openxmlformats-officedocument.presentationml.slide+xml"/>
  <Override PartName="/ppt/slides/slide684.xml" ContentType="application/vnd.openxmlformats-officedocument.presentationml.slide+xml"/>
  <Override PartName="/ppt/slides/slide685.xml" ContentType="application/vnd.openxmlformats-officedocument.presentationml.slide+xml"/>
  <Override PartName="/ppt/slides/slide686.xml" ContentType="application/vnd.openxmlformats-officedocument.presentationml.slide+xml"/>
  <Override PartName="/ppt/slides/slide687.xml" ContentType="application/vnd.openxmlformats-officedocument.presentationml.slide+xml"/>
  <Override PartName="/ppt/slides/slide688.xml" ContentType="application/vnd.openxmlformats-officedocument.presentationml.slide+xml"/>
  <Override PartName="/ppt/slides/slide689.xml" ContentType="application/vnd.openxmlformats-officedocument.presentationml.slide+xml"/>
  <Override PartName="/ppt/slides/slide690.xml" ContentType="application/vnd.openxmlformats-officedocument.presentationml.slide+xml"/>
  <Override PartName="/ppt/slides/slide691.xml" ContentType="application/vnd.openxmlformats-officedocument.presentationml.slide+xml"/>
  <Override PartName="/ppt/slides/slide692.xml" ContentType="application/vnd.openxmlformats-officedocument.presentationml.slide+xml"/>
  <Override PartName="/ppt/slides/slide693.xml" ContentType="application/vnd.openxmlformats-officedocument.presentationml.slide+xml"/>
  <Override PartName="/ppt/slides/slide694.xml" ContentType="application/vnd.openxmlformats-officedocument.presentationml.slide+xml"/>
  <Override PartName="/ppt/slides/slide695.xml" ContentType="application/vnd.openxmlformats-officedocument.presentationml.slide+xml"/>
  <Override PartName="/ppt/slides/slide696.xml" ContentType="application/vnd.openxmlformats-officedocument.presentationml.slide+xml"/>
  <Override PartName="/ppt/slides/slide697.xml" ContentType="application/vnd.openxmlformats-officedocument.presentationml.slide+xml"/>
  <Override PartName="/ppt/slides/slide698.xml" ContentType="application/vnd.openxmlformats-officedocument.presentationml.slide+xml"/>
  <Override PartName="/ppt/slides/slide699.xml" ContentType="application/vnd.openxmlformats-officedocument.presentationml.slide+xml"/>
  <Override PartName="/ppt/slides/slide700.xml" ContentType="application/vnd.openxmlformats-officedocument.presentationml.slide+xml"/>
  <Override PartName="/ppt/slides/slide701.xml" ContentType="application/vnd.openxmlformats-officedocument.presentationml.slide+xml"/>
  <Override PartName="/ppt/slides/slide702.xml" ContentType="application/vnd.openxmlformats-officedocument.presentationml.slide+xml"/>
  <Override PartName="/ppt/slides/slide703.xml" ContentType="application/vnd.openxmlformats-officedocument.presentationml.slide+xml"/>
  <Override PartName="/ppt/slides/slide704.xml" ContentType="application/vnd.openxmlformats-officedocument.presentationml.slide+xml"/>
  <Override PartName="/ppt/slides/slide705.xml" ContentType="application/vnd.openxmlformats-officedocument.presentationml.slide+xml"/>
  <Override PartName="/ppt/slides/slide706.xml" ContentType="application/vnd.openxmlformats-officedocument.presentationml.slide+xml"/>
  <Override PartName="/ppt/slides/slide707.xml" ContentType="application/vnd.openxmlformats-officedocument.presentationml.slide+xml"/>
  <Override PartName="/ppt/slides/slide708.xml" ContentType="application/vnd.openxmlformats-officedocument.presentationml.slide+xml"/>
  <Override PartName="/ppt/slides/slide709.xml" ContentType="application/vnd.openxmlformats-officedocument.presentationml.slide+xml"/>
  <Override PartName="/ppt/slides/slide710.xml" ContentType="application/vnd.openxmlformats-officedocument.presentationml.slide+xml"/>
  <Override PartName="/ppt/slides/slide711.xml" ContentType="application/vnd.openxmlformats-officedocument.presentationml.slide+xml"/>
  <Override PartName="/ppt/slides/slide712.xml" ContentType="application/vnd.openxmlformats-officedocument.presentationml.slide+xml"/>
  <Override PartName="/ppt/slides/slide713.xml" ContentType="application/vnd.openxmlformats-officedocument.presentationml.slide+xml"/>
  <Override PartName="/ppt/slides/slide714.xml" ContentType="application/vnd.openxmlformats-officedocument.presentationml.slide+xml"/>
  <Override PartName="/ppt/slides/slide715.xml" ContentType="application/vnd.openxmlformats-officedocument.presentationml.slide+xml"/>
  <Override PartName="/ppt/slides/slide716.xml" ContentType="application/vnd.openxmlformats-officedocument.presentationml.slide+xml"/>
  <Override PartName="/ppt/slides/slide717.xml" ContentType="application/vnd.openxmlformats-officedocument.presentationml.slide+xml"/>
  <Override PartName="/ppt/slides/slide718.xml" ContentType="application/vnd.openxmlformats-officedocument.presentationml.slide+xml"/>
  <Override PartName="/ppt/slides/slide719.xml" ContentType="application/vnd.openxmlformats-officedocument.presentationml.slide+xml"/>
  <Override PartName="/ppt/slides/slide720.xml" ContentType="application/vnd.openxmlformats-officedocument.presentationml.slide+xml"/>
  <Override PartName="/ppt/slides/slide721.xml" ContentType="application/vnd.openxmlformats-officedocument.presentationml.slide+xml"/>
  <Override PartName="/ppt/slides/slide722.xml" ContentType="application/vnd.openxmlformats-officedocument.presentationml.slide+xml"/>
  <Override PartName="/ppt/slides/slide723.xml" ContentType="application/vnd.openxmlformats-officedocument.presentationml.slide+xml"/>
  <Override PartName="/ppt/slides/slide724.xml" ContentType="application/vnd.openxmlformats-officedocument.presentationml.slide+xml"/>
  <Override PartName="/ppt/slides/slide725.xml" ContentType="application/vnd.openxmlformats-officedocument.presentationml.slide+xml"/>
  <Override PartName="/ppt/slides/slide726.xml" ContentType="application/vnd.openxmlformats-officedocument.presentationml.slide+xml"/>
  <Override PartName="/ppt/slides/slide727.xml" ContentType="application/vnd.openxmlformats-officedocument.presentationml.slide+xml"/>
  <Override PartName="/ppt/slides/slide728.xml" ContentType="application/vnd.openxmlformats-officedocument.presentationml.slide+xml"/>
  <Override PartName="/ppt/slides/slide729.xml" ContentType="application/vnd.openxmlformats-officedocument.presentationml.slide+xml"/>
  <Override PartName="/ppt/slides/slide730.xml" ContentType="application/vnd.openxmlformats-officedocument.presentationml.slide+xml"/>
  <Override PartName="/ppt/slides/slide731.xml" ContentType="application/vnd.openxmlformats-officedocument.presentationml.slide+xml"/>
  <Override PartName="/ppt/slides/slide732.xml" ContentType="application/vnd.openxmlformats-officedocument.presentationml.slide+xml"/>
  <Override PartName="/ppt/slides/slide733.xml" ContentType="application/vnd.openxmlformats-officedocument.presentationml.slide+xml"/>
  <Override PartName="/ppt/slides/slide734.xml" ContentType="application/vnd.openxmlformats-officedocument.presentationml.slide+xml"/>
  <Override PartName="/ppt/slides/slide735.xml" ContentType="application/vnd.openxmlformats-officedocument.presentationml.slide+xml"/>
  <Override PartName="/ppt/slides/slide736.xml" ContentType="application/vnd.openxmlformats-officedocument.presentationml.slide+xml"/>
  <Override PartName="/ppt/slides/slide737.xml" ContentType="application/vnd.openxmlformats-officedocument.presentationml.slide+xml"/>
  <Override PartName="/ppt/slides/slide738.xml" ContentType="application/vnd.openxmlformats-officedocument.presentationml.slide+xml"/>
  <Override PartName="/ppt/slides/slide739.xml" ContentType="application/vnd.openxmlformats-officedocument.presentationml.slide+xml"/>
  <Override PartName="/ppt/slides/slide740.xml" ContentType="application/vnd.openxmlformats-officedocument.presentationml.slide+xml"/>
  <Override PartName="/ppt/slides/slide741.xml" ContentType="application/vnd.openxmlformats-officedocument.presentationml.slide+xml"/>
  <Override PartName="/ppt/slides/slide742.xml" ContentType="application/vnd.openxmlformats-officedocument.presentationml.slide+xml"/>
  <Override PartName="/ppt/slides/slide743.xml" ContentType="application/vnd.openxmlformats-officedocument.presentationml.slide+xml"/>
  <Override PartName="/ppt/slides/slide744.xml" ContentType="application/vnd.openxmlformats-officedocument.presentationml.slide+xml"/>
  <Override PartName="/ppt/slides/slide745.xml" ContentType="application/vnd.openxmlformats-officedocument.presentationml.slide+xml"/>
  <Override PartName="/ppt/slides/slide746.xml" ContentType="application/vnd.openxmlformats-officedocument.presentationml.slide+xml"/>
  <Override PartName="/ppt/slides/slide747.xml" ContentType="application/vnd.openxmlformats-officedocument.presentationml.slide+xml"/>
  <Override PartName="/ppt/slides/slide748.xml" ContentType="application/vnd.openxmlformats-officedocument.presentationml.slide+xml"/>
  <Override PartName="/ppt/slides/slide749.xml" ContentType="application/vnd.openxmlformats-officedocument.presentationml.slide+xml"/>
  <Override PartName="/ppt/slides/slide750.xml" ContentType="application/vnd.openxmlformats-officedocument.presentationml.slide+xml"/>
  <Override PartName="/ppt/slides/slide751.xml" ContentType="application/vnd.openxmlformats-officedocument.presentationml.slide+xml"/>
  <Override PartName="/ppt/slides/slide752.xml" ContentType="application/vnd.openxmlformats-officedocument.presentationml.slide+xml"/>
  <Override PartName="/ppt/slides/slide753.xml" ContentType="application/vnd.openxmlformats-officedocument.presentationml.slide+xml"/>
  <Override PartName="/ppt/slides/slide754.xml" ContentType="application/vnd.openxmlformats-officedocument.presentationml.slide+xml"/>
  <Override PartName="/ppt/slides/slide755.xml" ContentType="application/vnd.openxmlformats-officedocument.presentationml.slide+xml"/>
  <Override PartName="/ppt/slides/slide756.xml" ContentType="application/vnd.openxmlformats-officedocument.presentationml.slide+xml"/>
  <Override PartName="/ppt/slides/slide757.xml" ContentType="application/vnd.openxmlformats-officedocument.presentationml.slide+xml"/>
  <Override PartName="/ppt/slides/slide758.xml" ContentType="application/vnd.openxmlformats-officedocument.presentationml.slide+xml"/>
  <Override PartName="/ppt/slides/slide759.xml" ContentType="application/vnd.openxmlformats-officedocument.presentationml.slide+xml"/>
  <Override PartName="/ppt/slides/slide760.xml" ContentType="application/vnd.openxmlformats-officedocument.presentationml.slide+xml"/>
  <Override PartName="/ppt/slides/slide761.xml" ContentType="application/vnd.openxmlformats-officedocument.presentationml.slide+xml"/>
  <Override PartName="/ppt/slides/slide762.xml" ContentType="application/vnd.openxmlformats-officedocument.presentationml.slide+xml"/>
  <Override PartName="/ppt/slides/slide763.xml" ContentType="application/vnd.openxmlformats-officedocument.presentationml.slide+xml"/>
  <Override PartName="/ppt/slides/slide764.xml" ContentType="application/vnd.openxmlformats-officedocument.presentationml.slide+xml"/>
  <Override PartName="/ppt/slides/slide765.xml" ContentType="application/vnd.openxmlformats-officedocument.presentationml.slide+xml"/>
  <Override PartName="/ppt/slides/slide766.xml" ContentType="application/vnd.openxmlformats-officedocument.presentationml.slide+xml"/>
  <Override PartName="/ppt/slides/slide767.xml" ContentType="application/vnd.openxmlformats-officedocument.presentationml.slide+xml"/>
  <Override PartName="/ppt/slides/slide768.xml" ContentType="application/vnd.openxmlformats-officedocument.presentationml.slide+xml"/>
  <Override PartName="/ppt/slides/slide769.xml" ContentType="application/vnd.openxmlformats-officedocument.presentationml.slide+xml"/>
  <Override PartName="/ppt/slides/slide770.xml" ContentType="application/vnd.openxmlformats-officedocument.presentationml.slide+xml"/>
  <Override PartName="/ppt/slides/slide771.xml" ContentType="application/vnd.openxmlformats-officedocument.presentationml.slide+xml"/>
  <Override PartName="/ppt/slides/slide772.xml" ContentType="application/vnd.openxmlformats-officedocument.presentationml.slide+xml"/>
  <Override PartName="/ppt/slides/slide773.xml" ContentType="application/vnd.openxmlformats-officedocument.presentationml.slide+xml"/>
  <Override PartName="/ppt/slides/slide774.xml" ContentType="application/vnd.openxmlformats-officedocument.presentationml.slide+xml"/>
  <Override PartName="/ppt/slides/slide775.xml" ContentType="application/vnd.openxmlformats-officedocument.presentationml.slide+xml"/>
  <Override PartName="/ppt/slides/slide776.xml" ContentType="application/vnd.openxmlformats-officedocument.presentationml.slide+xml"/>
  <Override PartName="/ppt/slides/slide777.xml" ContentType="application/vnd.openxmlformats-officedocument.presentationml.slide+xml"/>
  <Override PartName="/ppt/slides/slide778.xml" ContentType="application/vnd.openxmlformats-officedocument.presentationml.slide+xml"/>
  <Override PartName="/ppt/slides/slide779.xml" ContentType="application/vnd.openxmlformats-officedocument.presentationml.slide+xml"/>
  <Override PartName="/ppt/slides/slide780.xml" ContentType="application/vnd.openxmlformats-officedocument.presentationml.slide+xml"/>
  <Override PartName="/ppt/slides/slide781.xml" ContentType="application/vnd.openxmlformats-officedocument.presentationml.slide+xml"/>
  <Override PartName="/ppt/slides/slide782.xml" ContentType="application/vnd.openxmlformats-officedocument.presentationml.slide+xml"/>
  <Override PartName="/ppt/slides/slide783.xml" ContentType="application/vnd.openxmlformats-officedocument.presentationml.slide+xml"/>
  <Override PartName="/ppt/slides/slide784.xml" ContentType="application/vnd.openxmlformats-officedocument.presentationml.slide+xml"/>
  <Override PartName="/ppt/slides/slide785.xml" ContentType="application/vnd.openxmlformats-officedocument.presentationml.slide+xml"/>
  <Override PartName="/ppt/slides/slide786.xml" ContentType="application/vnd.openxmlformats-officedocument.presentationml.slide+xml"/>
  <Override PartName="/ppt/slides/slide787.xml" ContentType="application/vnd.openxmlformats-officedocument.presentationml.slide+xml"/>
  <Override PartName="/ppt/slides/slide788.xml" ContentType="application/vnd.openxmlformats-officedocument.presentationml.slide+xml"/>
  <Override PartName="/ppt/slides/slide789.xml" ContentType="application/vnd.openxmlformats-officedocument.presentationml.slide+xml"/>
  <Override PartName="/ppt/slides/slide790.xml" ContentType="application/vnd.openxmlformats-officedocument.presentationml.slide+xml"/>
  <Override PartName="/ppt/slides/slide791.xml" ContentType="application/vnd.openxmlformats-officedocument.presentationml.slide+xml"/>
  <Override PartName="/ppt/slides/slide792.xml" ContentType="application/vnd.openxmlformats-officedocument.presentationml.slide+xml"/>
  <Override PartName="/ppt/slides/slide793.xml" ContentType="application/vnd.openxmlformats-officedocument.presentationml.slide+xml"/>
  <Override PartName="/ppt/slides/slide794.xml" ContentType="application/vnd.openxmlformats-officedocument.presentationml.slide+xml"/>
  <Override PartName="/ppt/slides/slide795.xml" ContentType="application/vnd.openxmlformats-officedocument.presentationml.slide+xml"/>
  <Override PartName="/ppt/slides/slide796.xml" ContentType="application/vnd.openxmlformats-officedocument.presentationml.slide+xml"/>
  <Override PartName="/ppt/slides/slide797.xml" ContentType="application/vnd.openxmlformats-officedocument.presentationml.slide+xml"/>
  <Override PartName="/ppt/slides/slide798.xml" ContentType="application/vnd.openxmlformats-officedocument.presentationml.slide+xml"/>
  <Override PartName="/ppt/slides/slide799.xml" ContentType="application/vnd.openxmlformats-officedocument.presentationml.slide+xml"/>
  <Override PartName="/ppt/slides/slide800.xml" ContentType="application/vnd.openxmlformats-officedocument.presentationml.slide+xml"/>
  <Override PartName="/ppt/slides/slide801.xml" ContentType="application/vnd.openxmlformats-officedocument.presentationml.slide+xml"/>
  <Override PartName="/ppt/slides/slide802.xml" ContentType="application/vnd.openxmlformats-officedocument.presentationml.slide+xml"/>
  <Override PartName="/ppt/slides/slide803.xml" ContentType="application/vnd.openxmlformats-officedocument.presentationml.slide+xml"/>
  <Override PartName="/ppt/slides/slide804.xml" ContentType="application/vnd.openxmlformats-officedocument.presentationml.slide+xml"/>
  <Override PartName="/ppt/slides/slide805.xml" ContentType="application/vnd.openxmlformats-officedocument.presentationml.slide+xml"/>
  <Override PartName="/ppt/slides/slide806.xml" ContentType="application/vnd.openxmlformats-officedocument.presentationml.slide+xml"/>
  <Override PartName="/ppt/slides/slide807.xml" ContentType="application/vnd.openxmlformats-officedocument.presentationml.slide+xml"/>
  <Override PartName="/ppt/slides/slide808.xml" ContentType="application/vnd.openxmlformats-officedocument.presentationml.slide+xml"/>
  <Override PartName="/ppt/slides/slide809.xml" ContentType="application/vnd.openxmlformats-officedocument.presentationml.slide+xml"/>
  <Override PartName="/ppt/slides/slide810.xml" ContentType="application/vnd.openxmlformats-officedocument.presentationml.slide+xml"/>
  <Override PartName="/ppt/slides/slide811.xml" ContentType="application/vnd.openxmlformats-officedocument.presentationml.slide+xml"/>
  <Override PartName="/ppt/slides/slide812.xml" ContentType="application/vnd.openxmlformats-officedocument.presentationml.slide+xml"/>
  <Override PartName="/ppt/slides/slide813.xml" ContentType="application/vnd.openxmlformats-officedocument.presentationml.slide+xml"/>
  <Override PartName="/ppt/slides/slide814.xml" ContentType="application/vnd.openxmlformats-officedocument.presentationml.slide+xml"/>
  <Override PartName="/ppt/slides/slide815.xml" ContentType="application/vnd.openxmlformats-officedocument.presentationml.slide+xml"/>
  <Override PartName="/ppt/slides/slide816.xml" ContentType="application/vnd.openxmlformats-officedocument.presentationml.slide+xml"/>
  <Override PartName="/ppt/slides/slide817.xml" ContentType="application/vnd.openxmlformats-officedocument.presentationml.slide+xml"/>
  <Override PartName="/ppt/slides/slide818.xml" ContentType="application/vnd.openxmlformats-officedocument.presentationml.slide+xml"/>
  <Override PartName="/ppt/slides/slide819.xml" ContentType="application/vnd.openxmlformats-officedocument.presentationml.slide+xml"/>
  <Override PartName="/ppt/slides/slide820.xml" ContentType="application/vnd.openxmlformats-officedocument.presentationml.slide+xml"/>
  <Override PartName="/ppt/slides/slide821.xml" ContentType="application/vnd.openxmlformats-officedocument.presentationml.slide+xml"/>
  <Override PartName="/ppt/slides/slide822.xml" ContentType="application/vnd.openxmlformats-officedocument.presentationml.slide+xml"/>
  <Override PartName="/ppt/slides/slide823.xml" ContentType="application/vnd.openxmlformats-officedocument.presentationml.slide+xml"/>
  <Override PartName="/ppt/slides/slide824.xml" ContentType="application/vnd.openxmlformats-officedocument.presentationml.slide+xml"/>
  <Override PartName="/ppt/slides/slide825.xml" ContentType="application/vnd.openxmlformats-officedocument.presentationml.slide+xml"/>
  <Override PartName="/ppt/slides/slide826.xml" ContentType="application/vnd.openxmlformats-officedocument.presentationml.slide+xml"/>
  <Override PartName="/ppt/slides/slide827.xml" ContentType="application/vnd.openxmlformats-officedocument.presentationml.slide+xml"/>
  <Override PartName="/ppt/slides/slide828.xml" ContentType="application/vnd.openxmlformats-officedocument.presentationml.slide+xml"/>
  <Override PartName="/ppt/slides/slide829.xml" ContentType="application/vnd.openxmlformats-officedocument.presentationml.slide+xml"/>
  <Override PartName="/ppt/slides/slide830.xml" ContentType="application/vnd.openxmlformats-officedocument.presentationml.slide+xml"/>
  <Override PartName="/ppt/slides/slide831.xml" ContentType="application/vnd.openxmlformats-officedocument.presentationml.slide+xml"/>
  <Override PartName="/ppt/slides/slide832.xml" ContentType="application/vnd.openxmlformats-officedocument.presentationml.slide+xml"/>
  <Override PartName="/ppt/slides/slide833.xml" ContentType="application/vnd.openxmlformats-officedocument.presentationml.slide+xml"/>
  <Override PartName="/ppt/slides/slide834.xml" ContentType="application/vnd.openxmlformats-officedocument.presentationml.slide+xml"/>
  <Override PartName="/ppt/slides/slide835.xml" ContentType="application/vnd.openxmlformats-officedocument.presentationml.slide+xml"/>
  <Override PartName="/ppt/slides/slide836.xml" ContentType="application/vnd.openxmlformats-officedocument.presentationml.slide+xml"/>
  <Override PartName="/ppt/slides/slide837.xml" ContentType="application/vnd.openxmlformats-officedocument.presentationml.slide+xml"/>
  <Override PartName="/ppt/slides/slide838.xml" ContentType="application/vnd.openxmlformats-officedocument.presentationml.slide+xml"/>
  <Override PartName="/ppt/slides/slide839.xml" ContentType="application/vnd.openxmlformats-officedocument.presentationml.slide+xml"/>
  <Override PartName="/ppt/slides/slide840.xml" ContentType="application/vnd.openxmlformats-officedocument.presentationml.slide+xml"/>
  <Override PartName="/ppt/slides/slide841.xml" ContentType="application/vnd.openxmlformats-officedocument.presentationml.slide+xml"/>
  <Override PartName="/ppt/slides/slide842.xml" ContentType="application/vnd.openxmlformats-officedocument.presentationml.slide+xml"/>
  <Override PartName="/ppt/slides/slide843.xml" ContentType="application/vnd.openxmlformats-officedocument.presentationml.slide+xml"/>
  <Override PartName="/ppt/slides/slide844.xml" ContentType="application/vnd.openxmlformats-officedocument.presentationml.slide+xml"/>
  <Override PartName="/ppt/slides/slide845.xml" ContentType="application/vnd.openxmlformats-officedocument.presentationml.slide+xml"/>
  <Override PartName="/ppt/slides/slide846.xml" ContentType="application/vnd.openxmlformats-officedocument.presentationml.slide+xml"/>
  <Override PartName="/ppt/slides/slide847.xml" ContentType="application/vnd.openxmlformats-officedocument.presentationml.slide+xml"/>
  <Override PartName="/ppt/slides/slide848.xml" ContentType="application/vnd.openxmlformats-officedocument.presentationml.slide+xml"/>
  <Override PartName="/ppt/slides/slide849.xml" ContentType="application/vnd.openxmlformats-officedocument.presentationml.slide+xml"/>
  <Override PartName="/ppt/slides/slide850.xml" ContentType="application/vnd.openxmlformats-officedocument.presentationml.slide+xml"/>
  <Override PartName="/ppt/slides/slide851.xml" ContentType="application/vnd.openxmlformats-officedocument.presentationml.slide+xml"/>
  <Override PartName="/ppt/slides/slide852.xml" ContentType="application/vnd.openxmlformats-officedocument.presentationml.slide+xml"/>
  <Override PartName="/ppt/slides/slide853.xml" ContentType="application/vnd.openxmlformats-officedocument.presentationml.slide+xml"/>
  <Override PartName="/ppt/slides/slide854.xml" ContentType="application/vnd.openxmlformats-officedocument.presentationml.slide+xml"/>
  <Override PartName="/ppt/slides/slide855.xml" ContentType="application/vnd.openxmlformats-officedocument.presentationml.slide+xml"/>
  <Override PartName="/ppt/slides/slide856.xml" ContentType="application/vnd.openxmlformats-officedocument.presentationml.slide+xml"/>
  <Override PartName="/ppt/slides/slide857.xml" ContentType="application/vnd.openxmlformats-officedocument.presentationml.slide+xml"/>
  <Override PartName="/ppt/slides/slide858.xml" ContentType="application/vnd.openxmlformats-officedocument.presentationml.slide+xml"/>
  <Override PartName="/ppt/slides/slide859.xml" ContentType="application/vnd.openxmlformats-officedocument.presentationml.slide+xml"/>
  <Override PartName="/ppt/slides/slide860.xml" ContentType="application/vnd.openxmlformats-officedocument.presentationml.slide+xml"/>
  <Override PartName="/ppt/slides/slide861.xml" ContentType="application/vnd.openxmlformats-officedocument.presentationml.slide+xml"/>
  <Override PartName="/ppt/slides/slide862.xml" ContentType="application/vnd.openxmlformats-officedocument.presentationml.slide+xml"/>
  <Override PartName="/ppt/slides/slide863.xml" ContentType="application/vnd.openxmlformats-officedocument.presentationml.slide+xml"/>
  <Override PartName="/ppt/slides/slide864.xml" ContentType="application/vnd.openxmlformats-officedocument.presentationml.slide+xml"/>
  <Override PartName="/ppt/slides/slide865.xml" ContentType="application/vnd.openxmlformats-officedocument.presentationml.slide+xml"/>
  <Override PartName="/ppt/slides/slide866.xml" ContentType="application/vnd.openxmlformats-officedocument.presentationml.slide+xml"/>
  <Override PartName="/ppt/slides/slide867.xml" ContentType="application/vnd.openxmlformats-officedocument.presentationml.slide+xml"/>
  <Override PartName="/ppt/slides/slide868.xml" ContentType="application/vnd.openxmlformats-officedocument.presentationml.slide+xml"/>
  <Override PartName="/ppt/slides/slide869.xml" ContentType="application/vnd.openxmlformats-officedocument.presentationml.slide+xml"/>
  <Override PartName="/ppt/slides/slide870.xml" ContentType="application/vnd.openxmlformats-officedocument.presentationml.slide+xml"/>
  <Override PartName="/ppt/slides/slide871.xml" ContentType="application/vnd.openxmlformats-officedocument.presentationml.slide+xml"/>
  <Override PartName="/ppt/slides/slide872.xml" ContentType="application/vnd.openxmlformats-officedocument.presentationml.slide+xml"/>
  <Override PartName="/ppt/slides/slide873.xml" ContentType="application/vnd.openxmlformats-officedocument.presentationml.slide+xml"/>
  <Override PartName="/ppt/slides/slide874.xml" ContentType="application/vnd.openxmlformats-officedocument.presentationml.slide+xml"/>
  <Override PartName="/ppt/slides/slide875.xml" ContentType="application/vnd.openxmlformats-officedocument.presentationml.slide+xml"/>
  <Override PartName="/ppt/slides/slide876.xml" ContentType="application/vnd.openxmlformats-officedocument.presentationml.slide+xml"/>
  <Override PartName="/ppt/slides/slide877.xml" ContentType="application/vnd.openxmlformats-officedocument.presentationml.slide+xml"/>
  <Override PartName="/ppt/slides/slide878.xml" ContentType="application/vnd.openxmlformats-officedocument.presentationml.slide+xml"/>
  <Override PartName="/ppt/slides/slide879.xml" ContentType="application/vnd.openxmlformats-officedocument.presentationml.slide+xml"/>
  <Override PartName="/ppt/slides/slide880.xml" ContentType="application/vnd.openxmlformats-officedocument.presentationml.slide+xml"/>
  <Override PartName="/ppt/slides/slide881.xml" ContentType="application/vnd.openxmlformats-officedocument.presentationml.slide+xml"/>
  <Override PartName="/ppt/slides/slide882.xml" ContentType="application/vnd.openxmlformats-officedocument.presentationml.slide+xml"/>
  <Override PartName="/ppt/slides/slide883.xml" ContentType="application/vnd.openxmlformats-officedocument.presentationml.slide+xml"/>
  <Override PartName="/ppt/slides/slide884.xml" ContentType="application/vnd.openxmlformats-officedocument.presentationml.slide+xml"/>
  <Override PartName="/ppt/slides/slide885.xml" ContentType="application/vnd.openxmlformats-officedocument.presentationml.slide+xml"/>
  <Override PartName="/ppt/slides/slide886.xml" ContentType="application/vnd.openxmlformats-officedocument.presentationml.slide+xml"/>
  <Override PartName="/ppt/slides/slide887.xml" ContentType="application/vnd.openxmlformats-officedocument.presentationml.slide+xml"/>
  <Override PartName="/ppt/slides/slide888.xml" ContentType="application/vnd.openxmlformats-officedocument.presentationml.slide+xml"/>
  <Override PartName="/ppt/slides/slide889.xml" ContentType="application/vnd.openxmlformats-officedocument.presentationml.slide+xml"/>
  <Override PartName="/ppt/slides/slide890.xml" ContentType="application/vnd.openxmlformats-officedocument.presentationml.slide+xml"/>
  <Override PartName="/ppt/slides/slide891.xml" ContentType="application/vnd.openxmlformats-officedocument.presentationml.slide+xml"/>
  <Override PartName="/ppt/slides/slide892.xml" ContentType="application/vnd.openxmlformats-officedocument.presentationml.slide+xml"/>
  <Override PartName="/ppt/slides/slide893.xml" ContentType="application/vnd.openxmlformats-officedocument.presentationml.slide+xml"/>
  <Override PartName="/ppt/slides/slide894.xml" ContentType="application/vnd.openxmlformats-officedocument.presentationml.slide+xml"/>
  <Override PartName="/ppt/slides/slide895.xml" ContentType="application/vnd.openxmlformats-officedocument.presentationml.slide+xml"/>
  <Override PartName="/ppt/slides/slide896.xml" ContentType="application/vnd.openxmlformats-officedocument.presentationml.slide+xml"/>
  <Override PartName="/ppt/slides/slide897.xml" ContentType="application/vnd.openxmlformats-officedocument.presentationml.slide+xml"/>
  <Override PartName="/ppt/slides/slide898.xml" ContentType="application/vnd.openxmlformats-officedocument.presentationml.slide+xml"/>
  <Override PartName="/ppt/slides/slide899.xml" ContentType="application/vnd.openxmlformats-officedocument.presentationml.slide+xml"/>
  <Override PartName="/ppt/slides/slide900.xml" ContentType="application/vnd.openxmlformats-officedocument.presentationml.slide+xml"/>
  <Override PartName="/ppt/slides/slide901.xml" ContentType="application/vnd.openxmlformats-officedocument.presentationml.slide+xml"/>
  <Override PartName="/ppt/slides/slide902.xml" ContentType="application/vnd.openxmlformats-officedocument.presentationml.slide+xml"/>
  <Override PartName="/ppt/slides/slide903.xml" ContentType="application/vnd.openxmlformats-officedocument.presentationml.slide+xml"/>
  <Override PartName="/ppt/slides/slide904.xml" ContentType="application/vnd.openxmlformats-officedocument.presentationml.slide+xml"/>
  <Override PartName="/ppt/slides/slide905.xml" ContentType="application/vnd.openxmlformats-officedocument.presentationml.slide+xml"/>
  <Override PartName="/ppt/slides/slide906.xml" ContentType="application/vnd.openxmlformats-officedocument.presentationml.slide+xml"/>
  <Override PartName="/ppt/slides/slide907.xml" ContentType="application/vnd.openxmlformats-officedocument.presentationml.slide+xml"/>
  <Override PartName="/ppt/slides/slide908.xml" ContentType="application/vnd.openxmlformats-officedocument.presentationml.slide+xml"/>
  <Override PartName="/ppt/slides/slide909.xml" ContentType="application/vnd.openxmlformats-officedocument.presentationml.slide+xml"/>
  <Override PartName="/ppt/slides/slide910.xml" ContentType="application/vnd.openxmlformats-officedocument.presentationml.slide+xml"/>
  <Override PartName="/ppt/slides/slide911.xml" ContentType="application/vnd.openxmlformats-officedocument.presentationml.slide+xml"/>
  <Override PartName="/ppt/slides/slide912.xml" ContentType="application/vnd.openxmlformats-officedocument.presentationml.slide+xml"/>
  <Override PartName="/ppt/slides/slide913.xml" ContentType="application/vnd.openxmlformats-officedocument.presentationml.slide+xml"/>
  <Override PartName="/ppt/slides/slide914.xml" ContentType="application/vnd.openxmlformats-officedocument.presentationml.slide+xml"/>
  <Override PartName="/ppt/slides/slide915.xml" ContentType="application/vnd.openxmlformats-officedocument.presentationml.slide+xml"/>
  <Override PartName="/ppt/slides/slide916.xml" ContentType="application/vnd.openxmlformats-officedocument.presentationml.slide+xml"/>
  <Override PartName="/ppt/slides/slide917.xml" ContentType="application/vnd.openxmlformats-officedocument.presentationml.slide+xml"/>
  <Override PartName="/ppt/slides/slide918.xml" ContentType="application/vnd.openxmlformats-officedocument.presentationml.slide+xml"/>
  <Override PartName="/ppt/slides/slide919.xml" ContentType="application/vnd.openxmlformats-officedocument.presentationml.slide+xml"/>
  <Override PartName="/ppt/slides/slide920.xml" ContentType="application/vnd.openxmlformats-officedocument.presentationml.slide+xml"/>
  <Override PartName="/ppt/slides/slide921.xml" ContentType="application/vnd.openxmlformats-officedocument.presentationml.slide+xml"/>
  <Override PartName="/ppt/slides/slide922.xml" ContentType="application/vnd.openxmlformats-officedocument.presentationml.slide+xml"/>
  <Override PartName="/ppt/slides/slide923.xml" ContentType="application/vnd.openxmlformats-officedocument.presentationml.slide+xml"/>
  <Override PartName="/ppt/slides/slide924.xml" ContentType="application/vnd.openxmlformats-officedocument.presentationml.slide+xml"/>
  <Override PartName="/ppt/slides/slide925.xml" ContentType="application/vnd.openxmlformats-officedocument.presentationml.slide+xml"/>
  <Override PartName="/ppt/slides/slide926.xml" ContentType="application/vnd.openxmlformats-officedocument.presentationml.slide+xml"/>
  <Override PartName="/ppt/slides/slide927.xml" ContentType="application/vnd.openxmlformats-officedocument.presentationml.slide+xml"/>
  <Override PartName="/ppt/slides/slide928.xml" ContentType="application/vnd.openxmlformats-officedocument.presentationml.slide+xml"/>
  <Override PartName="/ppt/slides/slide929.xml" ContentType="application/vnd.openxmlformats-officedocument.presentationml.slide+xml"/>
  <Override PartName="/ppt/slides/slide930.xml" ContentType="application/vnd.openxmlformats-officedocument.presentationml.slide+xml"/>
  <Override PartName="/ppt/slides/slide931.xml" ContentType="application/vnd.openxmlformats-officedocument.presentationml.slide+xml"/>
  <Override PartName="/ppt/slides/slide932.xml" ContentType="application/vnd.openxmlformats-officedocument.presentationml.slide+xml"/>
  <Override PartName="/ppt/slides/slide933.xml" ContentType="application/vnd.openxmlformats-officedocument.presentationml.slide+xml"/>
  <Override PartName="/ppt/slides/slide934.xml" ContentType="application/vnd.openxmlformats-officedocument.presentationml.slide+xml"/>
  <Override PartName="/ppt/slides/slide935.xml" ContentType="application/vnd.openxmlformats-officedocument.presentationml.slide+xml"/>
  <Override PartName="/ppt/slides/slide936.xml" ContentType="application/vnd.openxmlformats-officedocument.presentationml.slide+xml"/>
  <Override PartName="/ppt/slides/slide937.xml" ContentType="application/vnd.openxmlformats-officedocument.presentationml.slide+xml"/>
  <Override PartName="/ppt/slides/slide938.xml" ContentType="application/vnd.openxmlformats-officedocument.presentationml.slide+xml"/>
  <Override PartName="/ppt/slides/slide939.xml" ContentType="application/vnd.openxmlformats-officedocument.presentationml.slide+xml"/>
  <Override PartName="/ppt/slides/slide940.xml" ContentType="application/vnd.openxmlformats-officedocument.presentationml.slide+xml"/>
  <Override PartName="/ppt/slides/slide941.xml" ContentType="application/vnd.openxmlformats-officedocument.presentationml.slide+xml"/>
  <Override PartName="/ppt/slides/slide942.xml" ContentType="application/vnd.openxmlformats-officedocument.presentationml.slide+xml"/>
  <Override PartName="/ppt/slides/slide943.xml" ContentType="application/vnd.openxmlformats-officedocument.presentationml.slide+xml"/>
  <Override PartName="/ppt/slides/slide944.xml" ContentType="application/vnd.openxmlformats-officedocument.presentationml.slide+xml"/>
  <Override PartName="/ppt/slides/slide945.xml" ContentType="application/vnd.openxmlformats-officedocument.presentationml.slide+xml"/>
  <Override PartName="/ppt/slides/slide946.xml" ContentType="application/vnd.openxmlformats-officedocument.presentationml.slide+xml"/>
  <Override PartName="/ppt/slides/slide947.xml" ContentType="application/vnd.openxmlformats-officedocument.presentationml.slide+xml"/>
  <Override PartName="/ppt/slides/slide948.xml" ContentType="application/vnd.openxmlformats-officedocument.presentationml.slide+xml"/>
  <Override PartName="/ppt/slides/slide949.xml" ContentType="application/vnd.openxmlformats-officedocument.presentationml.slide+xml"/>
  <Override PartName="/ppt/slides/slide950.xml" ContentType="application/vnd.openxmlformats-officedocument.presentationml.slide+xml"/>
  <Override PartName="/ppt/slides/slide951.xml" ContentType="application/vnd.openxmlformats-officedocument.presentationml.slide+xml"/>
  <Override PartName="/ppt/slides/slide952.xml" ContentType="application/vnd.openxmlformats-officedocument.presentationml.slide+xml"/>
  <Override PartName="/ppt/slides/slide953.xml" ContentType="application/vnd.openxmlformats-officedocument.presentationml.slide+xml"/>
  <Override PartName="/ppt/slides/slide954.xml" ContentType="application/vnd.openxmlformats-officedocument.presentationml.slide+xml"/>
  <Override PartName="/ppt/slides/slide955.xml" ContentType="application/vnd.openxmlformats-officedocument.presentationml.slide+xml"/>
  <Override PartName="/ppt/slides/slide956.xml" ContentType="application/vnd.openxmlformats-officedocument.presentationml.slide+xml"/>
  <Override PartName="/ppt/slides/slide957.xml" ContentType="application/vnd.openxmlformats-officedocument.presentationml.slide+xml"/>
  <Override PartName="/ppt/slides/slide958.xml" ContentType="application/vnd.openxmlformats-officedocument.presentationml.slide+xml"/>
  <Override PartName="/ppt/slides/slide959.xml" ContentType="application/vnd.openxmlformats-officedocument.presentationml.slide+xml"/>
  <Override PartName="/ppt/slides/slide960.xml" ContentType="application/vnd.openxmlformats-officedocument.presentationml.slide+xml"/>
  <Override PartName="/ppt/slides/slide961.xml" ContentType="application/vnd.openxmlformats-officedocument.presentationml.slide+xml"/>
  <Override PartName="/ppt/slides/slide962.xml" ContentType="application/vnd.openxmlformats-officedocument.presentationml.slide+xml"/>
  <Override PartName="/ppt/slides/slide963.xml" ContentType="application/vnd.openxmlformats-officedocument.presentationml.slide+xml"/>
  <Override PartName="/ppt/slides/slide964.xml" ContentType="application/vnd.openxmlformats-officedocument.presentationml.slide+xml"/>
  <Override PartName="/ppt/slides/slide965.xml" ContentType="application/vnd.openxmlformats-officedocument.presentationml.slide+xml"/>
  <Override PartName="/ppt/slides/slide966.xml" ContentType="application/vnd.openxmlformats-officedocument.presentationml.slide+xml"/>
  <Override PartName="/ppt/slides/slide967.xml" ContentType="application/vnd.openxmlformats-officedocument.presentationml.slide+xml"/>
  <Override PartName="/ppt/slides/slide968.xml" ContentType="application/vnd.openxmlformats-officedocument.presentationml.slide+xml"/>
  <Override PartName="/ppt/slides/slide969.xml" ContentType="application/vnd.openxmlformats-officedocument.presentationml.slide+xml"/>
  <Override PartName="/ppt/slides/slide970.xml" ContentType="application/vnd.openxmlformats-officedocument.presentationml.slide+xml"/>
  <Override PartName="/ppt/slides/slide971.xml" ContentType="application/vnd.openxmlformats-officedocument.presentationml.slide+xml"/>
  <Override PartName="/ppt/slides/slide972.xml" ContentType="application/vnd.openxmlformats-officedocument.presentationml.slide+xml"/>
  <Override PartName="/ppt/slides/slide973.xml" ContentType="application/vnd.openxmlformats-officedocument.presentationml.slide+xml"/>
  <Override PartName="/ppt/slides/slide974.xml" ContentType="application/vnd.openxmlformats-officedocument.presentationml.slide+xml"/>
  <Override PartName="/ppt/slides/slide975.xml" ContentType="application/vnd.openxmlformats-officedocument.presentationml.slide+xml"/>
  <Override PartName="/ppt/slides/slide976.xml" ContentType="application/vnd.openxmlformats-officedocument.presentationml.slide+xml"/>
  <Override PartName="/ppt/slides/slide977.xml" ContentType="application/vnd.openxmlformats-officedocument.presentationml.slide+xml"/>
  <Override PartName="/ppt/slides/slide978.xml" ContentType="application/vnd.openxmlformats-officedocument.presentationml.slide+xml"/>
  <Override PartName="/ppt/slides/slide979.xml" ContentType="application/vnd.openxmlformats-officedocument.presentationml.slide+xml"/>
  <Override PartName="/ppt/slides/slide980.xml" ContentType="application/vnd.openxmlformats-officedocument.presentationml.slide+xml"/>
  <Override PartName="/ppt/slides/slide981.xml" ContentType="application/vnd.openxmlformats-officedocument.presentationml.slide+xml"/>
  <Override PartName="/ppt/slides/slide982.xml" ContentType="application/vnd.openxmlformats-officedocument.presentationml.slide+xml"/>
  <Override PartName="/ppt/slides/slide983.xml" ContentType="application/vnd.openxmlformats-officedocument.presentationml.slide+xml"/>
  <Override PartName="/ppt/slides/slide984.xml" ContentType="application/vnd.openxmlformats-officedocument.presentationml.slide+xml"/>
  <Override PartName="/ppt/slides/slide985.xml" ContentType="application/vnd.openxmlformats-officedocument.presentationml.slide+xml"/>
  <Override PartName="/ppt/slides/slide986.xml" ContentType="application/vnd.openxmlformats-officedocument.presentationml.slide+xml"/>
  <Override PartName="/ppt/slides/slide987.xml" ContentType="application/vnd.openxmlformats-officedocument.presentationml.slide+xml"/>
  <Override PartName="/ppt/slides/slide988.xml" ContentType="application/vnd.openxmlformats-officedocument.presentationml.slide+xml"/>
  <Override PartName="/ppt/slides/slide989.xml" ContentType="application/vnd.openxmlformats-officedocument.presentationml.slide+xml"/>
  <Override PartName="/ppt/slides/slide990.xml" ContentType="application/vnd.openxmlformats-officedocument.presentationml.slide+xml"/>
  <Override PartName="/ppt/slides/slide991.xml" ContentType="application/vnd.openxmlformats-officedocument.presentationml.slide+xml"/>
  <Override PartName="/ppt/slides/slide992.xml" ContentType="application/vnd.openxmlformats-officedocument.presentationml.slide+xml"/>
  <Override PartName="/ppt/slides/slide993.xml" ContentType="application/vnd.openxmlformats-officedocument.presentationml.slide+xml"/>
  <Override PartName="/ppt/slides/slide994.xml" ContentType="application/vnd.openxmlformats-officedocument.presentationml.slide+xml"/>
  <Override PartName="/ppt/slides/slide995.xml" ContentType="application/vnd.openxmlformats-officedocument.presentationml.slide+xml"/>
  <Override PartName="/ppt/slides/slide996.xml" ContentType="application/vnd.openxmlformats-officedocument.presentationml.slide+xml"/>
  <Override PartName="/ppt/slides/slide997.xml" ContentType="application/vnd.openxmlformats-officedocument.presentationml.slide+xml"/>
  <Override PartName="/ppt/slides/slide998.xml" ContentType="application/vnd.openxmlformats-officedocument.presentationml.slide+xml"/>
  <Override PartName="/ppt/slides/slide999.xml" ContentType="application/vnd.openxmlformats-officedocument.presentationml.slide+xml"/>
  <Override PartName="/ppt/slides/slide1000.xml" ContentType="application/vnd.openxmlformats-officedocument.presentationml.slide+xml"/>
  <Override PartName="/ppt/slides/slide1001.xml" ContentType="application/vnd.openxmlformats-officedocument.presentationml.slide+xml"/>
  <Override PartName="/ppt/slides/slide1002.xml" ContentType="application/vnd.openxmlformats-officedocument.presentationml.slide+xml"/>
  <Override PartName="/ppt/slides/slide1003.xml" ContentType="application/vnd.openxmlformats-officedocument.presentationml.slide+xml"/>
  <Override PartName="/ppt/slides/slide1004.xml" ContentType="application/vnd.openxmlformats-officedocument.presentationml.slide+xml"/>
  <Override PartName="/ppt/slides/slide1005.xml" ContentType="application/vnd.openxmlformats-officedocument.presentationml.slide+xml"/>
  <Override PartName="/ppt/slides/slide1006.xml" ContentType="application/vnd.openxmlformats-officedocument.presentationml.slide+xml"/>
  <Override PartName="/ppt/slides/slide1007.xml" ContentType="application/vnd.openxmlformats-officedocument.presentationml.slide+xml"/>
  <Override PartName="/ppt/slides/slide1008.xml" ContentType="application/vnd.openxmlformats-officedocument.presentationml.slide+xml"/>
  <Override PartName="/ppt/slides/slide1009.xml" ContentType="application/vnd.openxmlformats-officedocument.presentationml.slide+xml"/>
  <Override PartName="/ppt/slides/slide1010.xml" ContentType="application/vnd.openxmlformats-officedocument.presentationml.slide+xml"/>
  <Override PartName="/ppt/slides/slide1011.xml" ContentType="application/vnd.openxmlformats-officedocument.presentationml.slide+xml"/>
  <Override PartName="/ppt/slides/slide1012.xml" ContentType="application/vnd.openxmlformats-officedocument.presentationml.slide+xml"/>
  <Override PartName="/ppt/slides/slide1013.xml" ContentType="application/vnd.openxmlformats-officedocument.presentationml.slide+xml"/>
  <Override PartName="/ppt/slides/slide1014.xml" ContentType="application/vnd.openxmlformats-officedocument.presentationml.slide+xml"/>
  <Override PartName="/ppt/slides/slide1015.xml" ContentType="application/vnd.openxmlformats-officedocument.presentationml.slide+xml"/>
  <Override PartName="/ppt/slides/slide1016.xml" ContentType="application/vnd.openxmlformats-officedocument.presentationml.slide+xml"/>
  <Override PartName="/ppt/slides/slide1017.xml" ContentType="application/vnd.openxmlformats-officedocument.presentationml.slide+xml"/>
  <Override PartName="/ppt/slides/slide1018.xml" ContentType="application/vnd.openxmlformats-officedocument.presentationml.slide+xml"/>
  <Override PartName="/ppt/slides/slide1019.xml" ContentType="application/vnd.openxmlformats-officedocument.presentationml.slide+xml"/>
  <Override PartName="/ppt/slides/slide1020.xml" ContentType="application/vnd.openxmlformats-officedocument.presentationml.slide+xml"/>
  <Override PartName="/ppt/slides/slide1021.xml" ContentType="application/vnd.openxmlformats-officedocument.presentationml.slide+xml"/>
  <Override PartName="/ppt/slides/slide1022.xml" ContentType="application/vnd.openxmlformats-officedocument.presentationml.slide+xml"/>
  <Override PartName="/ppt/slides/slide1023.xml" ContentType="application/vnd.openxmlformats-officedocument.presentationml.slide+xml"/>
  <Override PartName="/ppt/slides/slide1024.xml" ContentType="application/vnd.openxmlformats-officedocument.presentationml.slide+xml"/>
  <Override PartName="/ppt/slides/slide1025.xml" ContentType="application/vnd.openxmlformats-officedocument.presentationml.slide+xml"/>
  <Override PartName="/ppt/slides/slide1026.xml" ContentType="application/vnd.openxmlformats-officedocument.presentationml.slide+xml"/>
  <Override PartName="/ppt/slides/slide1027.xml" ContentType="application/vnd.openxmlformats-officedocument.presentationml.slide+xml"/>
  <Override PartName="/ppt/slides/slide1028.xml" ContentType="application/vnd.openxmlformats-officedocument.presentationml.slide+xml"/>
  <Override PartName="/ppt/slides/slide1029.xml" ContentType="application/vnd.openxmlformats-officedocument.presentationml.slide+xml"/>
  <Override PartName="/ppt/slides/slide1030.xml" ContentType="application/vnd.openxmlformats-officedocument.presentationml.slide+xml"/>
  <Override PartName="/ppt/slides/slide1031.xml" ContentType="application/vnd.openxmlformats-officedocument.presentationml.slide+xml"/>
  <Override PartName="/ppt/slides/slide1032.xml" ContentType="application/vnd.openxmlformats-officedocument.presentationml.slide+xml"/>
  <Override PartName="/ppt/slides/slide1033.xml" ContentType="application/vnd.openxmlformats-officedocument.presentationml.slide+xml"/>
  <Override PartName="/ppt/slides/slide1034.xml" ContentType="application/vnd.openxmlformats-officedocument.presentationml.slide+xml"/>
  <Override PartName="/ppt/slides/slide1035.xml" ContentType="application/vnd.openxmlformats-officedocument.presentationml.slide+xml"/>
  <Override PartName="/ppt/slides/slide1036.xml" ContentType="application/vnd.openxmlformats-officedocument.presentationml.slide+xml"/>
  <Override PartName="/ppt/slides/slide1037.xml" ContentType="application/vnd.openxmlformats-officedocument.presentationml.slide+xml"/>
  <Override PartName="/ppt/slides/slide1038.xml" ContentType="application/vnd.openxmlformats-officedocument.presentationml.slide+xml"/>
  <Override PartName="/ppt/slides/slide1039.xml" ContentType="application/vnd.openxmlformats-officedocument.presentationml.slide+xml"/>
  <Override PartName="/ppt/slides/slide1040.xml" ContentType="application/vnd.openxmlformats-officedocument.presentationml.slide+xml"/>
  <Override PartName="/ppt/slides/slide1041.xml" ContentType="application/vnd.openxmlformats-officedocument.presentationml.slide+xml"/>
  <Override PartName="/ppt/slides/slide1042.xml" ContentType="application/vnd.openxmlformats-officedocument.presentationml.slide+xml"/>
  <Override PartName="/ppt/slides/slide1043.xml" ContentType="application/vnd.openxmlformats-officedocument.presentationml.slide+xml"/>
  <Override PartName="/ppt/slides/slide1044.xml" ContentType="application/vnd.openxmlformats-officedocument.presentationml.slide+xml"/>
  <Override PartName="/ppt/slides/slide1045.xml" ContentType="application/vnd.openxmlformats-officedocument.presentationml.slide+xml"/>
  <Override PartName="/ppt/slides/slide1046.xml" ContentType="application/vnd.openxmlformats-officedocument.presentationml.slide+xml"/>
  <Override PartName="/ppt/slides/slide1047.xml" ContentType="application/vnd.openxmlformats-officedocument.presentationml.slide+xml"/>
  <Override PartName="/ppt/slides/slide1048.xml" ContentType="application/vnd.openxmlformats-officedocument.presentationml.slide+xml"/>
  <Override PartName="/ppt/slides/slide1049.xml" ContentType="application/vnd.openxmlformats-officedocument.presentationml.slide+xml"/>
  <Override PartName="/ppt/slides/slide1050.xml" ContentType="application/vnd.openxmlformats-officedocument.presentationml.slide+xml"/>
  <Override PartName="/ppt/slides/slide1051.xml" ContentType="application/vnd.openxmlformats-officedocument.presentationml.slide+xml"/>
  <Override PartName="/ppt/slides/slide1052.xml" ContentType="application/vnd.openxmlformats-officedocument.presentationml.slide+xml"/>
  <Override PartName="/ppt/slides/slide1053.xml" ContentType="application/vnd.openxmlformats-officedocument.presentationml.slide+xml"/>
  <Override PartName="/ppt/slides/slide1054.xml" ContentType="application/vnd.openxmlformats-officedocument.presentationml.slide+xml"/>
  <Override PartName="/ppt/slides/slide1055.xml" ContentType="application/vnd.openxmlformats-officedocument.presentationml.slide+xml"/>
  <Override PartName="/ppt/slides/slide1056.xml" ContentType="application/vnd.openxmlformats-officedocument.presentationml.slide+xml"/>
  <Override PartName="/ppt/slides/slide1057.xml" ContentType="application/vnd.openxmlformats-officedocument.presentationml.slide+xml"/>
  <Override PartName="/ppt/slides/slide1058.xml" ContentType="application/vnd.openxmlformats-officedocument.presentationml.slide+xml"/>
  <Override PartName="/ppt/slides/slide1059.xml" ContentType="application/vnd.openxmlformats-officedocument.presentationml.slide+xml"/>
  <Override PartName="/ppt/slides/slide1060.xml" ContentType="application/vnd.openxmlformats-officedocument.presentationml.slide+xml"/>
  <Override PartName="/ppt/slides/slide1061.xml" ContentType="application/vnd.openxmlformats-officedocument.presentationml.slide+xml"/>
  <Override PartName="/ppt/slides/slide1062.xml" ContentType="application/vnd.openxmlformats-officedocument.presentationml.slide+xml"/>
  <Override PartName="/ppt/slides/slide1063.xml" ContentType="application/vnd.openxmlformats-officedocument.presentationml.slide+xml"/>
  <Override PartName="/ppt/slides/slide1064.xml" ContentType="application/vnd.openxmlformats-officedocument.presentationml.slide+xml"/>
  <Override PartName="/ppt/slides/slide1065.xml" ContentType="application/vnd.openxmlformats-officedocument.presentationml.slide+xml"/>
  <Override PartName="/ppt/slides/slide1066.xml" ContentType="application/vnd.openxmlformats-officedocument.presentationml.slide+xml"/>
  <Override PartName="/ppt/slides/slide1067.xml" ContentType="application/vnd.openxmlformats-officedocument.presentationml.slide+xml"/>
  <Override PartName="/ppt/slides/slide1068.xml" ContentType="application/vnd.openxmlformats-officedocument.presentationml.slide+xml"/>
  <Override PartName="/ppt/slides/slide1069.xml" ContentType="application/vnd.openxmlformats-officedocument.presentationml.slide+xml"/>
  <Override PartName="/ppt/slides/slide1070.xml" ContentType="application/vnd.openxmlformats-officedocument.presentationml.slide+xml"/>
  <Override PartName="/ppt/slides/slide1071.xml" ContentType="application/vnd.openxmlformats-officedocument.presentationml.slide+xml"/>
  <Override PartName="/ppt/slides/slide1072.xml" ContentType="application/vnd.openxmlformats-officedocument.presentationml.slide+xml"/>
  <Override PartName="/ppt/slides/slide1073.xml" ContentType="application/vnd.openxmlformats-officedocument.presentationml.slide+xml"/>
  <Override PartName="/ppt/slides/slide1074.xml" ContentType="application/vnd.openxmlformats-officedocument.presentationml.slide+xml"/>
  <Override PartName="/ppt/slides/slide1075.xml" ContentType="application/vnd.openxmlformats-officedocument.presentationml.slide+xml"/>
  <Override PartName="/ppt/slides/slide1076.xml" ContentType="application/vnd.openxmlformats-officedocument.presentationml.slide+xml"/>
  <Override PartName="/ppt/slides/slide1077.xml" ContentType="application/vnd.openxmlformats-officedocument.presentationml.slide+xml"/>
  <Override PartName="/ppt/slides/slide1078.xml" ContentType="application/vnd.openxmlformats-officedocument.presentationml.slide+xml"/>
  <Override PartName="/ppt/slides/slide1079.xml" ContentType="application/vnd.openxmlformats-officedocument.presentationml.slide+xml"/>
  <Override PartName="/ppt/slides/slide1080.xml" ContentType="application/vnd.openxmlformats-officedocument.presentationml.slide+xml"/>
  <Override PartName="/ppt/slides/slide1081.xml" ContentType="application/vnd.openxmlformats-officedocument.presentationml.slide+xml"/>
  <Override PartName="/ppt/slides/slide1082.xml" ContentType="application/vnd.openxmlformats-officedocument.presentationml.slide+xml"/>
  <Override PartName="/ppt/slides/slide1083.xml" ContentType="application/vnd.openxmlformats-officedocument.presentationml.slide+xml"/>
  <Override PartName="/ppt/slides/slide1084.xml" ContentType="application/vnd.openxmlformats-officedocument.presentationml.slide+xml"/>
  <Override PartName="/ppt/slides/slide1085.xml" ContentType="application/vnd.openxmlformats-officedocument.presentationml.slide+xml"/>
  <Override PartName="/ppt/slides/slide1086.xml" ContentType="application/vnd.openxmlformats-officedocument.presentationml.slide+xml"/>
  <Override PartName="/ppt/slides/slide1087.xml" ContentType="application/vnd.openxmlformats-officedocument.presentationml.slide+xml"/>
  <Override PartName="/ppt/slides/slide1088.xml" ContentType="application/vnd.openxmlformats-officedocument.presentationml.slide+xml"/>
  <Override PartName="/ppt/slides/slide1089.xml" ContentType="application/vnd.openxmlformats-officedocument.presentationml.slide+xml"/>
  <Override PartName="/ppt/slides/slide1090.xml" ContentType="application/vnd.openxmlformats-officedocument.presentationml.slide+xml"/>
  <Override PartName="/ppt/slides/slide1091.xml" ContentType="application/vnd.openxmlformats-officedocument.presentationml.slide+xml"/>
  <Override PartName="/ppt/slides/slide1092.xml" ContentType="application/vnd.openxmlformats-officedocument.presentationml.slide+xml"/>
  <Override PartName="/ppt/slides/slide1093.xml" ContentType="application/vnd.openxmlformats-officedocument.presentationml.slide+xml"/>
  <Override PartName="/ppt/slides/slide1094.xml" ContentType="application/vnd.openxmlformats-officedocument.presentationml.slide+xml"/>
  <Override PartName="/ppt/slides/slide1095.xml" ContentType="application/vnd.openxmlformats-officedocument.presentationml.slide+xml"/>
  <Override PartName="/ppt/slides/slide1096.xml" ContentType="application/vnd.openxmlformats-officedocument.presentationml.slide+xml"/>
  <Override PartName="/ppt/slides/slide1097.xml" ContentType="application/vnd.openxmlformats-officedocument.presentationml.slide+xml"/>
  <Override PartName="/ppt/slides/slide1098.xml" ContentType="application/vnd.openxmlformats-officedocument.presentationml.slide+xml"/>
  <Override PartName="/ppt/slides/slide1099.xml" ContentType="application/vnd.openxmlformats-officedocument.presentationml.slide+xml"/>
  <Override PartName="/ppt/slides/slide1100.xml" ContentType="application/vnd.openxmlformats-officedocument.presentationml.slide+xml"/>
  <Override PartName="/ppt/slides/slide1101.xml" ContentType="application/vnd.openxmlformats-officedocument.presentationml.slide+xml"/>
  <Override PartName="/ppt/slides/slide1102.xml" ContentType="application/vnd.openxmlformats-officedocument.presentationml.slide+xml"/>
  <Override PartName="/ppt/slides/slide1103.xml" ContentType="application/vnd.openxmlformats-officedocument.presentationml.slide+xml"/>
  <Override PartName="/ppt/slides/slide1104.xml" ContentType="application/vnd.openxmlformats-officedocument.presentationml.slide+xml"/>
  <Override PartName="/ppt/slides/slide1105.xml" ContentType="application/vnd.openxmlformats-officedocument.presentationml.slide+xml"/>
  <Override PartName="/ppt/slides/slide1106.xml" ContentType="application/vnd.openxmlformats-officedocument.presentationml.slide+xml"/>
  <Override PartName="/ppt/slides/slide1107.xml" ContentType="application/vnd.openxmlformats-officedocument.presentationml.slide+xml"/>
  <Override PartName="/ppt/slides/slide1108.xml" ContentType="application/vnd.openxmlformats-officedocument.presentationml.slide+xml"/>
  <Override PartName="/ppt/slides/slide1109.xml" ContentType="application/vnd.openxmlformats-officedocument.presentationml.slide+xml"/>
  <Override PartName="/ppt/slides/slide1110.xml" ContentType="application/vnd.openxmlformats-officedocument.presentationml.slide+xml"/>
  <Override PartName="/ppt/slides/slide1111.xml" ContentType="application/vnd.openxmlformats-officedocument.presentationml.slide+xml"/>
  <Override PartName="/ppt/slides/slide1112.xml" ContentType="application/vnd.openxmlformats-officedocument.presentationml.slide+xml"/>
  <Override PartName="/ppt/slides/slide1113.xml" ContentType="application/vnd.openxmlformats-officedocument.presentationml.slide+xml"/>
  <Override PartName="/ppt/slides/slide1114.xml" ContentType="application/vnd.openxmlformats-officedocument.presentationml.slide+xml"/>
  <Override PartName="/ppt/slides/slide1115.xml" ContentType="application/vnd.openxmlformats-officedocument.presentationml.slide+xml"/>
  <Override PartName="/ppt/slides/slide1116.xml" ContentType="application/vnd.openxmlformats-officedocument.presentationml.slide+xml"/>
  <Override PartName="/ppt/slides/slide1117.xml" ContentType="application/vnd.openxmlformats-officedocument.presentationml.slide+xml"/>
  <Override PartName="/ppt/slides/slide1118.xml" ContentType="application/vnd.openxmlformats-officedocument.presentationml.slide+xml"/>
  <Override PartName="/ppt/slides/slide1119.xml" ContentType="application/vnd.openxmlformats-officedocument.presentationml.slide+xml"/>
  <Override PartName="/ppt/slides/slide1120.xml" ContentType="application/vnd.openxmlformats-officedocument.presentationml.slide+xml"/>
  <Override PartName="/ppt/slides/slide1121.xml" ContentType="application/vnd.openxmlformats-officedocument.presentationml.slide+xml"/>
  <Override PartName="/ppt/slides/slide1122.xml" ContentType="application/vnd.openxmlformats-officedocument.presentationml.slide+xml"/>
  <Override PartName="/ppt/slides/slide1123.xml" ContentType="application/vnd.openxmlformats-officedocument.presentationml.slide+xml"/>
  <Override PartName="/ppt/slides/slide1124.xml" ContentType="application/vnd.openxmlformats-officedocument.presentationml.slide+xml"/>
  <Override PartName="/ppt/slides/slide1125.xml" ContentType="application/vnd.openxmlformats-officedocument.presentationml.slide+xml"/>
  <Override PartName="/ppt/slides/slide1126.xml" ContentType="application/vnd.openxmlformats-officedocument.presentationml.slide+xml"/>
  <Override PartName="/ppt/slides/slide1127.xml" ContentType="application/vnd.openxmlformats-officedocument.presentationml.slide+xml"/>
  <Override PartName="/ppt/slides/slide1128.xml" ContentType="application/vnd.openxmlformats-officedocument.presentationml.slide+xml"/>
  <Override PartName="/ppt/slides/slide1129.xml" ContentType="application/vnd.openxmlformats-officedocument.presentationml.slide+xml"/>
  <Override PartName="/ppt/slides/slide1130.xml" ContentType="application/vnd.openxmlformats-officedocument.presentationml.slide+xml"/>
  <Override PartName="/ppt/slides/slide1131.xml" ContentType="application/vnd.openxmlformats-officedocument.presentationml.slide+xml"/>
  <Override PartName="/ppt/slides/slide1132.xml" ContentType="application/vnd.openxmlformats-officedocument.presentationml.slide+xml"/>
  <Override PartName="/ppt/slides/slide1133.xml" ContentType="application/vnd.openxmlformats-officedocument.presentationml.slide+xml"/>
  <Override PartName="/ppt/slides/slide1134.xml" ContentType="application/vnd.openxmlformats-officedocument.presentationml.slide+xml"/>
  <Override PartName="/ppt/slides/slide1135.xml" ContentType="application/vnd.openxmlformats-officedocument.presentationml.slide+xml"/>
  <Override PartName="/ppt/slides/slide1136.xml" ContentType="application/vnd.openxmlformats-officedocument.presentationml.slide+xml"/>
  <Override PartName="/ppt/slides/slide1137.xml" ContentType="application/vnd.openxmlformats-officedocument.presentationml.slide+xml"/>
  <Override PartName="/ppt/slides/slide1138.xml" ContentType="application/vnd.openxmlformats-officedocument.presentationml.slide+xml"/>
  <Override PartName="/ppt/slides/slide1139.xml" ContentType="application/vnd.openxmlformats-officedocument.presentationml.slide+xml"/>
  <Override PartName="/ppt/slides/slide1140.xml" ContentType="application/vnd.openxmlformats-officedocument.presentationml.slide+xml"/>
  <Override PartName="/ppt/slides/slide1141.xml" ContentType="application/vnd.openxmlformats-officedocument.presentationml.slide+xml"/>
  <Override PartName="/ppt/slides/slide1142.xml" ContentType="application/vnd.openxmlformats-officedocument.presentationml.slide+xml"/>
  <Override PartName="/ppt/slides/slide1143.xml" ContentType="application/vnd.openxmlformats-officedocument.presentationml.slide+xml"/>
  <Override PartName="/ppt/slides/slide1144.xml" ContentType="application/vnd.openxmlformats-officedocument.presentationml.slide+xml"/>
  <Override PartName="/ppt/slides/slide1145.xml" ContentType="application/vnd.openxmlformats-officedocument.presentationml.slide+xml"/>
  <Override PartName="/ppt/slides/slide1146.xml" ContentType="application/vnd.openxmlformats-officedocument.presentationml.slide+xml"/>
  <Override PartName="/ppt/slides/slide1147.xml" ContentType="application/vnd.openxmlformats-officedocument.presentationml.slide+xml"/>
  <Override PartName="/ppt/slides/slide1148.xml" ContentType="application/vnd.openxmlformats-officedocument.presentationml.slide+xml"/>
  <Override PartName="/ppt/slides/slide1149.xml" ContentType="application/vnd.openxmlformats-officedocument.presentationml.slide+xml"/>
  <Override PartName="/ppt/slides/slide1150.xml" ContentType="application/vnd.openxmlformats-officedocument.presentationml.slide+xml"/>
  <Override PartName="/ppt/slides/slide1151.xml" ContentType="application/vnd.openxmlformats-officedocument.presentationml.slide+xml"/>
  <Override PartName="/ppt/slides/slide1152.xml" ContentType="application/vnd.openxmlformats-officedocument.presentationml.slide+xml"/>
  <Override PartName="/ppt/slides/slide1153.xml" ContentType="application/vnd.openxmlformats-officedocument.presentationml.slide+xml"/>
  <Override PartName="/ppt/slides/slide1154.xml" ContentType="application/vnd.openxmlformats-officedocument.presentationml.slide+xml"/>
  <Override PartName="/ppt/slides/slide1155.xml" ContentType="application/vnd.openxmlformats-officedocument.presentationml.slide+xml"/>
  <Override PartName="/ppt/slides/slide1156.xml" ContentType="application/vnd.openxmlformats-officedocument.presentationml.slide+xml"/>
  <Override PartName="/ppt/slides/slide1157.xml" ContentType="application/vnd.openxmlformats-officedocument.presentationml.slide+xml"/>
  <Override PartName="/ppt/slides/slide1158.xml" ContentType="application/vnd.openxmlformats-officedocument.presentationml.slide+xml"/>
  <Override PartName="/ppt/slides/slide1159.xml" ContentType="application/vnd.openxmlformats-officedocument.presentationml.slide+xml"/>
  <Override PartName="/ppt/slides/slide1160.xml" ContentType="application/vnd.openxmlformats-officedocument.presentationml.slide+xml"/>
  <Override PartName="/ppt/slides/slide1161.xml" ContentType="application/vnd.openxmlformats-officedocument.presentationml.slide+xml"/>
  <Override PartName="/ppt/slides/slide1162.xml" ContentType="application/vnd.openxmlformats-officedocument.presentationml.slide+xml"/>
  <Override PartName="/ppt/slides/slide1163.xml" ContentType="application/vnd.openxmlformats-officedocument.presentationml.slide+xml"/>
  <Override PartName="/ppt/slides/slide1164.xml" ContentType="application/vnd.openxmlformats-officedocument.presentationml.slide+xml"/>
  <Override PartName="/ppt/slides/slide1165.xml" ContentType="application/vnd.openxmlformats-officedocument.presentationml.slide+xml"/>
  <Override PartName="/ppt/slides/slide1166.xml" ContentType="application/vnd.openxmlformats-officedocument.presentationml.slide+xml"/>
  <Override PartName="/ppt/slides/slide1167.xml" ContentType="application/vnd.openxmlformats-officedocument.presentationml.slide+xml"/>
  <Override PartName="/ppt/slides/slide1168.xml" ContentType="application/vnd.openxmlformats-officedocument.presentationml.slide+xml"/>
  <Override PartName="/ppt/slides/slide1169.xml" ContentType="application/vnd.openxmlformats-officedocument.presentationml.slide+xml"/>
  <Override PartName="/ppt/slides/slide1170.xml" ContentType="application/vnd.openxmlformats-officedocument.presentationml.slide+xml"/>
  <Override PartName="/ppt/slides/slide1171.xml" ContentType="application/vnd.openxmlformats-officedocument.presentationml.slide+xml"/>
  <Override PartName="/ppt/slides/slide1172.xml" ContentType="application/vnd.openxmlformats-officedocument.presentationml.slide+xml"/>
  <Override PartName="/ppt/slides/slide1173.xml" ContentType="application/vnd.openxmlformats-officedocument.presentationml.slide+xml"/>
  <Override PartName="/ppt/slides/slide1174.xml" ContentType="application/vnd.openxmlformats-officedocument.presentationml.slide+xml"/>
  <Override PartName="/ppt/slides/slide1175.xml" ContentType="application/vnd.openxmlformats-officedocument.presentationml.slide+xml"/>
  <Override PartName="/ppt/slides/slide1176.xml" ContentType="application/vnd.openxmlformats-officedocument.presentationml.slide+xml"/>
  <Override PartName="/ppt/slides/slide1177.xml" ContentType="application/vnd.openxmlformats-officedocument.presentationml.slide+xml"/>
  <Override PartName="/ppt/slides/slide1178.xml" ContentType="application/vnd.openxmlformats-officedocument.presentationml.slide+xml"/>
  <Override PartName="/ppt/slides/slide1179.xml" ContentType="application/vnd.openxmlformats-officedocument.presentationml.slide+xml"/>
  <Override PartName="/ppt/slides/slide1180.xml" ContentType="application/vnd.openxmlformats-officedocument.presentationml.slide+xml"/>
  <Override PartName="/ppt/slides/slide1181.xml" ContentType="application/vnd.openxmlformats-officedocument.presentationml.slide+xml"/>
  <Override PartName="/ppt/slides/slide1182.xml" ContentType="application/vnd.openxmlformats-officedocument.presentationml.slide+xml"/>
  <Override PartName="/ppt/slides/slide1183.xml" ContentType="application/vnd.openxmlformats-officedocument.presentationml.slide+xml"/>
  <Override PartName="/ppt/slides/slide1184.xml" ContentType="application/vnd.openxmlformats-officedocument.presentationml.slide+xml"/>
  <Override PartName="/ppt/slides/slide1185.xml" ContentType="application/vnd.openxmlformats-officedocument.presentationml.slide+xml"/>
  <Override PartName="/ppt/slides/slide1186.xml" ContentType="application/vnd.openxmlformats-officedocument.presentationml.slide+xml"/>
  <Override PartName="/ppt/slides/slide1187.xml" ContentType="application/vnd.openxmlformats-officedocument.presentationml.slide+xml"/>
  <Override PartName="/ppt/slides/slide1188.xml" ContentType="application/vnd.openxmlformats-officedocument.presentationml.slide+xml"/>
  <Override PartName="/ppt/slides/slide1189.xml" ContentType="application/vnd.openxmlformats-officedocument.presentationml.slide+xml"/>
  <Override PartName="/ppt/slides/slide1190.xml" ContentType="application/vnd.openxmlformats-officedocument.presentationml.slide+xml"/>
  <Override PartName="/ppt/slides/slide1191.xml" ContentType="application/vnd.openxmlformats-officedocument.presentationml.slide+xml"/>
  <Override PartName="/ppt/slides/slide1192.xml" ContentType="application/vnd.openxmlformats-officedocument.presentationml.slide+xml"/>
  <Override PartName="/ppt/slides/slide1193.xml" ContentType="application/vnd.openxmlformats-officedocument.presentationml.slide+xml"/>
  <Override PartName="/ppt/slides/slide1194.xml" ContentType="application/vnd.openxmlformats-officedocument.presentationml.slide+xml"/>
  <Override PartName="/ppt/slides/slide1195.xml" ContentType="application/vnd.openxmlformats-officedocument.presentationml.slide+xml"/>
  <Override PartName="/ppt/slides/slide1196.xml" ContentType="application/vnd.openxmlformats-officedocument.presentationml.slide+xml"/>
  <Override PartName="/ppt/slides/slide1197.xml" ContentType="application/vnd.openxmlformats-officedocument.presentationml.slide+xml"/>
  <Override PartName="/ppt/slides/slide1198.xml" ContentType="application/vnd.openxmlformats-officedocument.presentationml.slide+xml"/>
  <Override PartName="/ppt/slides/slide1199.xml" ContentType="application/vnd.openxmlformats-officedocument.presentationml.slide+xml"/>
  <Override PartName="/ppt/slides/slide1200.xml" ContentType="application/vnd.openxmlformats-officedocument.presentationml.slide+xml"/>
  <Override PartName="/ppt/slides/slide1201.xml" ContentType="application/vnd.openxmlformats-officedocument.presentationml.slide+xml"/>
  <Override PartName="/ppt/slides/slide1202.xml" ContentType="application/vnd.openxmlformats-officedocument.presentationml.slide+xml"/>
  <Override PartName="/ppt/slides/slide1203.xml" ContentType="application/vnd.openxmlformats-officedocument.presentationml.slide+xml"/>
  <Override PartName="/ppt/slides/slide1204.xml" ContentType="application/vnd.openxmlformats-officedocument.presentationml.slide+xml"/>
  <Override PartName="/ppt/slides/slide1205.xml" ContentType="application/vnd.openxmlformats-officedocument.presentationml.slide+xml"/>
  <Override PartName="/ppt/slides/slide1206.xml" ContentType="application/vnd.openxmlformats-officedocument.presentationml.slide+xml"/>
  <Override PartName="/ppt/slides/slide1207.xml" ContentType="application/vnd.openxmlformats-officedocument.presentationml.slide+xml"/>
  <Override PartName="/ppt/slides/slide1208.xml" ContentType="application/vnd.openxmlformats-officedocument.presentationml.slide+xml"/>
  <Override PartName="/ppt/slides/slide1209.xml" ContentType="application/vnd.openxmlformats-officedocument.presentationml.slide+xml"/>
  <Override PartName="/ppt/slides/slide1210.xml" ContentType="application/vnd.openxmlformats-officedocument.presentationml.slide+xml"/>
  <Override PartName="/ppt/slides/slide1211.xml" ContentType="application/vnd.openxmlformats-officedocument.presentationml.slide+xml"/>
  <Override PartName="/ppt/slides/slide1212.xml" ContentType="application/vnd.openxmlformats-officedocument.presentationml.slide+xml"/>
  <Override PartName="/ppt/slides/slide1213.xml" ContentType="application/vnd.openxmlformats-officedocument.presentationml.slide+xml"/>
  <Override PartName="/ppt/slides/slide1214.xml" ContentType="application/vnd.openxmlformats-officedocument.presentationml.slide+xml"/>
  <Override PartName="/ppt/slides/slide1215.xml" ContentType="application/vnd.openxmlformats-officedocument.presentationml.slide+xml"/>
  <Override PartName="/ppt/slides/slide1216.xml" ContentType="application/vnd.openxmlformats-officedocument.presentationml.slide+xml"/>
  <Override PartName="/ppt/slides/slide1217.xml" ContentType="application/vnd.openxmlformats-officedocument.presentationml.slide+xml"/>
  <Override PartName="/ppt/slides/slide1218.xml" ContentType="application/vnd.openxmlformats-officedocument.presentationml.slide+xml"/>
  <Override PartName="/ppt/slides/slide1219.xml" ContentType="application/vnd.openxmlformats-officedocument.presentationml.slide+xml"/>
  <Override PartName="/ppt/slides/slide1220.xml" ContentType="application/vnd.openxmlformats-officedocument.presentationml.slide+xml"/>
  <Override PartName="/ppt/slides/slide1221.xml" ContentType="application/vnd.openxmlformats-officedocument.presentationml.slide+xml"/>
  <Override PartName="/ppt/slides/slide1222.xml" ContentType="application/vnd.openxmlformats-officedocument.presentationml.slide+xml"/>
  <Override PartName="/ppt/slides/slide1223.xml" ContentType="application/vnd.openxmlformats-officedocument.presentationml.slide+xml"/>
  <Override PartName="/ppt/slides/slide1224.xml" ContentType="application/vnd.openxmlformats-officedocument.presentationml.slide+xml"/>
  <Override PartName="/ppt/slides/slide1225.xml" ContentType="application/vnd.openxmlformats-officedocument.presentationml.slide+xml"/>
  <Override PartName="/ppt/slides/slide1226.xml" ContentType="application/vnd.openxmlformats-officedocument.presentationml.slide+xml"/>
  <Override PartName="/ppt/slides/slide1227.xml" ContentType="application/vnd.openxmlformats-officedocument.presentationml.slide+xml"/>
  <Override PartName="/ppt/slides/slide1228.xml" ContentType="application/vnd.openxmlformats-officedocument.presentationml.slide+xml"/>
  <Override PartName="/ppt/slides/slide1229.xml" ContentType="application/vnd.openxmlformats-officedocument.presentationml.slide+xml"/>
  <Override PartName="/ppt/slides/slide1230.xml" ContentType="application/vnd.openxmlformats-officedocument.presentationml.slide+xml"/>
  <Override PartName="/ppt/slides/slide1231.xml" ContentType="application/vnd.openxmlformats-officedocument.presentationml.slide+xml"/>
  <Override PartName="/ppt/slides/slide1232.xml" ContentType="application/vnd.openxmlformats-officedocument.presentationml.slide+xml"/>
  <Override PartName="/ppt/slides/slide1233.xml" ContentType="application/vnd.openxmlformats-officedocument.presentationml.slide+xml"/>
  <Override PartName="/ppt/slides/slide1234.xml" ContentType="application/vnd.openxmlformats-officedocument.presentationml.slide+xml"/>
  <Override PartName="/ppt/slides/slide1235.xml" ContentType="application/vnd.openxmlformats-officedocument.presentationml.slide+xml"/>
  <Override PartName="/ppt/slides/slide1236.xml" ContentType="application/vnd.openxmlformats-officedocument.presentationml.slide+xml"/>
  <Override PartName="/ppt/slides/slide1237.xml" ContentType="application/vnd.openxmlformats-officedocument.presentationml.slide+xml"/>
  <Override PartName="/ppt/slides/slide1238.xml" ContentType="application/vnd.openxmlformats-officedocument.presentationml.slide+xml"/>
  <Override PartName="/ppt/slides/slide1239.xml" ContentType="application/vnd.openxmlformats-officedocument.presentationml.slide+xml"/>
  <Override PartName="/ppt/slides/slide1240.xml" ContentType="application/vnd.openxmlformats-officedocument.presentationml.slide+xml"/>
  <Override PartName="/ppt/slides/slide1241.xml" ContentType="application/vnd.openxmlformats-officedocument.presentationml.slide+xml"/>
  <Override PartName="/ppt/slides/slide1242.xml" ContentType="application/vnd.openxmlformats-officedocument.presentationml.slide+xml"/>
  <Override PartName="/ppt/slides/slide1243.xml" ContentType="application/vnd.openxmlformats-officedocument.presentationml.slide+xml"/>
  <Override PartName="/ppt/slides/slide1244.xml" ContentType="application/vnd.openxmlformats-officedocument.presentationml.slide+xml"/>
  <Override PartName="/ppt/slides/slide1245.xml" ContentType="application/vnd.openxmlformats-officedocument.presentationml.slide+xml"/>
  <Override PartName="/ppt/slides/slide1246.xml" ContentType="application/vnd.openxmlformats-officedocument.presentationml.slide+xml"/>
  <Override PartName="/ppt/slides/slide1247.xml" ContentType="application/vnd.openxmlformats-officedocument.presentationml.slide+xml"/>
  <Override PartName="/ppt/slides/slide1248.xml" ContentType="application/vnd.openxmlformats-officedocument.presentationml.slide+xml"/>
  <Override PartName="/ppt/slides/slide1249.xml" ContentType="application/vnd.openxmlformats-officedocument.presentationml.slide+xml"/>
  <Override PartName="/ppt/slides/slide1250.xml" ContentType="application/vnd.openxmlformats-officedocument.presentationml.slide+xml"/>
  <Override PartName="/ppt/slides/slide1251.xml" ContentType="application/vnd.openxmlformats-officedocument.presentationml.slide+xml"/>
  <Override PartName="/ppt/slides/slide1252.xml" ContentType="application/vnd.openxmlformats-officedocument.presentationml.slide+xml"/>
  <Override PartName="/ppt/slides/slide1253.xml" ContentType="application/vnd.openxmlformats-officedocument.presentationml.slide+xml"/>
  <Override PartName="/ppt/slides/slide1254.xml" ContentType="application/vnd.openxmlformats-officedocument.presentationml.slide+xml"/>
  <Override PartName="/ppt/slides/slide1255.xml" ContentType="application/vnd.openxmlformats-officedocument.presentationml.slide+xml"/>
  <Override PartName="/ppt/slides/slide1256.xml" ContentType="application/vnd.openxmlformats-officedocument.presentationml.slide+xml"/>
  <Override PartName="/ppt/slides/slide1257.xml" ContentType="application/vnd.openxmlformats-officedocument.presentationml.slide+xml"/>
  <Override PartName="/ppt/slides/slide1258.xml" ContentType="application/vnd.openxmlformats-officedocument.presentationml.slide+xml"/>
  <Override PartName="/ppt/slides/slide1259.xml" ContentType="application/vnd.openxmlformats-officedocument.presentationml.slide+xml"/>
  <Override PartName="/ppt/slides/slide1260.xml" ContentType="application/vnd.openxmlformats-officedocument.presentationml.slide+xml"/>
  <Override PartName="/ppt/slides/slide1261.xml" ContentType="application/vnd.openxmlformats-officedocument.presentationml.slide+xml"/>
  <Override PartName="/ppt/slides/slide1262.xml" ContentType="application/vnd.openxmlformats-officedocument.presentationml.slide+xml"/>
  <Override PartName="/ppt/slides/slide1263.xml" ContentType="application/vnd.openxmlformats-officedocument.presentationml.slide+xml"/>
  <Override PartName="/ppt/slides/slide1264.xml" ContentType="application/vnd.openxmlformats-officedocument.presentationml.slide+xml"/>
  <Override PartName="/ppt/slides/slide1265.xml" ContentType="application/vnd.openxmlformats-officedocument.presentationml.slide+xml"/>
  <Override PartName="/ppt/slides/slide1266.xml" ContentType="application/vnd.openxmlformats-officedocument.presentationml.slide+xml"/>
  <Override PartName="/ppt/slides/slide1267.xml" ContentType="application/vnd.openxmlformats-officedocument.presentationml.slide+xml"/>
  <Override PartName="/ppt/slides/slide1268.xml" ContentType="application/vnd.openxmlformats-officedocument.presentationml.slide+xml"/>
  <Override PartName="/ppt/slides/slide1269.xml" ContentType="application/vnd.openxmlformats-officedocument.presentationml.slide+xml"/>
  <Override PartName="/ppt/slides/slide1270.xml" ContentType="application/vnd.openxmlformats-officedocument.presentationml.slide+xml"/>
  <Override PartName="/ppt/slides/slide1271.xml" ContentType="application/vnd.openxmlformats-officedocument.presentationml.slide+xml"/>
  <Override PartName="/ppt/slides/slide1272.xml" ContentType="application/vnd.openxmlformats-officedocument.presentationml.slide+xml"/>
  <Override PartName="/ppt/slides/slide1273.xml" ContentType="application/vnd.openxmlformats-officedocument.presentationml.slide+xml"/>
  <Override PartName="/ppt/slides/slide1274.xml" ContentType="application/vnd.openxmlformats-officedocument.presentationml.slide+xml"/>
  <Override PartName="/ppt/slides/slide1275.xml" ContentType="application/vnd.openxmlformats-officedocument.presentationml.slide+xml"/>
  <Override PartName="/ppt/slides/slide1276.xml" ContentType="application/vnd.openxmlformats-officedocument.presentationml.slide+xml"/>
  <Override PartName="/ppt/slides/slide1277.xml" ContentType="application/vnd.openxmlformats-officedocument.presentationml.slide+xml"/>
  <Override PartName="/ppt/slides/slide1278.xml" ContentType="application/vnd.openxmlformats-officedocument.presentationml.slide+xml"/>
  <Override PartName="/ppt/slides/slide1279.xml" ContentType="application/vnd.openxmlformats-officedocument.presentationml.slide+xml"/>
  <Override PartName="/ppt/slides/slide1280.xml" ContentType="application/vnd.openxmlformats-officedocument.presentationml.slide+xml"/>
  <Override PartName="/ppt/slides/slide1281.xml" ContentType="application/vnd.openxmlformats-officedocument.presentationml.slide+xml"/>
  <Override PartName="/ppt/slides/slide1282.xml" ContentType="application/vnd.openxmlformats-officedocument.presentationml.slide+xml"/>
  <Override PartName="/ppt/slides/slide1283.xml" ContentType="application/vnd.openxmlformats-officedocument.presentationml.slide+xml"/>
  <Override PartName="/ppt/slides/slide1284.xml" ContentType="application/vnd.openxmlformats-officedocument.presentationml.slide+xml"/>
  <Override PartName="/ppt/slides/slide1285.xml" ContentType="application/vnd.openxmlformats-officedocument.presentationml.slide+xml"/>
  <Override PartName="/ppt/slides/slide1286.xml" ContentType="application/vnd.openxmlformats-officedocument.presentationml.slide+xml"/>
  <Override PartName="/ppt/slides/slide1287.xml" ContentType="application/vnd.openxmlformats-officedocument.presentationml.slide+xml"/>
  <Override PartName="/ppt/slides/slide1288.xml" ContentType="application/vnd.openxmlformats-officedocument.presentationml.slide+xml"/>
  <Override PartName="/ppt/slides/slide1289.xml" ContentType="application/vnd.openxmlformats-officedocument.presentationml.slide+xml"/>
  <Override PartName="/ppt/slides/slide1290.xml" ContentType="application/vnd.openxmlformats-officedocument.presentationml.slide+xml"/>
  <Override PartName="/ppt/slides/slide1291.xml" ContentType="application/vnd.openxmlformats-officedocument.presentationml.slide+xml"/>
  <Override PartName="/ppt/slides/slide1292.xml" ContentType="application/vnd.openxmlformats-officedocument.presentationml.slide+xml"/>
  <Override PartName="/ppt/slides/slide1293.xml" ContentType="application/vnd.openxmlformats-officedocument.presentationml.slide+xml"/>
  <Override PartName="/ppt/slides/slide1294.xml" ContentType="application/vnd.openxmlformats-officedocument.presentationml.slide+xml"/>
  <Override PartName="/ppt/slides/slide1295.xml" ContentType="application/vnd.openxmlformats-officedocument.presentationml.slide+xml"/>
  <Override PartName="/ppt/slides/slide1296.xml" ContentType="application/vnd.openxmlformats-officedocument.presentationml.slide+xml"/>
  <Override PartName="/ppt/slides/slide1297.xml" ContentType="application/vnd.openxmlformats-officedocument.presentationml.slide+xml"/>
  <Override PartName="/ppt/slides/slide1298.xml" ContentType="application/vnd.openxmlformats-officedocument.presentationml.slide+xml"/>
  <Override PartName="/ppt/slides/slide1299.xml" ContentType="application/vnd.openxmlformats-officedocument.presentationml.slide+xml"/>
  <Override PartName="/ppt/slides/slide1300.xml" ContentType="application/vnd.openxmlformats-officedocument.presentationml.slide+xml"/>
  <Override PartName="/ppt/slides/slide1301.xml" ContentType="application/vnd.openxmlformats-officedocument.presentationml.slide+xml"/>
  <Override PartName="/ppt/slides/slide1302.xml" ContentType="application/vnd.openxmlformats-officedocument.presentationml.slide+xml"/>
  <Override PartName="/ppt/slides/slide1303.xml" ContentType="application/vnd.openxmlformats-officedocument.presentationml.slide+xml"/>
  <Override PartName="/ppt/slides/slide1304.xml" ContentType="application/vnd.openxmlformats-officedocument.presentationml.slide+xml"/>
  <Override PartName="/ppt/slides/slide1305.xml" ContentType="application/vnd.openxmlformats-officedocument.presentationml.slide+xml"/>
  <Override PartName="/ppt/slides/slide1306.xml" ContentType="application/vnd.openxmlformats-officedocument.presentationml.slide+xml"/>
  <Override PartName="/ppt/slides/slide1307.xml" ContentType="application/vnd.openxmlformats-officedocument.presentationml.slide+xml"/>
  <Override PartName="/ppt/slides/slide1308.xml" ContentType="application/vnd.openxmlformats-officedocument.presentationml.slide+xml"/>
  <Override PartName="/ppt/slides/slide1309.xml" ContentType="application/vnd.openxmlformats-officedocument.presentationml.slide+xml"/>
  <Override PartName="/ppt/slides/slide1310.xml" ContentType="application/vnd.openxmlformats-officedocument.presentationml.slide+xml"/>
  <Override PartName="/ppt/slides/slide1311.xml" ContentType="application/vnd.openxmlformats-officedocument.presentationml.slide+xml"/>
  <Override PartName="/ppt/slides/slide1312.xml" ContentType="application/vnd.openxmlformats-officedocument.presentationml.slide+xml"/>
  <Override PartName="/ppt/slides/slide1313.xml" ContentType="application/vnd.openxmlformats-officedocument.presentationml.slide+xml"/>
  <Override PartName="/ppt/slides/slide1314.xml" ContentType="application/vnd.openxmlformats-officedocument.presentationml.slide+xml"/>
  <Override PartName="/ppt/slides/slide1315.xml" ContentType="application/vnd.openxmlformats-officedocument.presentationml.slide+xml"/>
  <Override PartName="/ppt/slides/slide1316.xml" ContentType="application/vnd.openxmlformats-officedocument.presentationml.slide+xml"/>
  <Override PartName="/ppt/slides/slide1317.xml" ContentType="application/vnd.openxmlformats-officedocument.presentationml.slide+xml"/>
  <Override PartName="/ppt/slides/slide1318.xml" ContentType="application/vnd.openxmlformats-officedocument.presentationml.slide+xml"/>
  <Override PartName="/ppt/slides/slide1319.xml" ContentType="application/vnd.openxmlformats-officedocument.presentationml.slide+xml"/>
  <Override PartName="/ppt/slides/slide1320.xml" ContentType="application/vnd.openxmlformats-officedocument.presentationml.slide+xml"/>
  <Override PartName="/ppt/slides/slide1321.xml" ContentType="application/vnd.openxmlformats-officedocument.presentationml.slide+xml"/>
  <Override PartName="/ppt/slides/slide1322.xml" ContentType="application/vnd.openxmlformats-officedocument.presentationml.slide+xml"/>
  <Override PartName="/ppt/slides/slide1323.xml" ContentType="application/vnd.openxmlformats-officedocument.presentationml.slide+xml"/>
  <Override PartName="/ppt/slides/slide1324.xml" ContentType="application/vnd.openxmlformats-officedocument.presentationml.slide+xml"/>
  <Override PartName="/ppt/slides/slide1325.xml" ContentType="application/vnd.openxmlformats-officedocument.presentationml.slide+xml"/>
  <Override PartName="/ppt/slides/slide1326.xml" ContentType="application/vnd.openxmlformats-officedocument.presentationml.slide+xml"/>
  <Override PartName="/ppt/slides/slide1327.xml" ContentType="application/vnd.openxmlformats-officedocument.presentationml.slide+xml"/>
  <Override PartName="/ppt/slides/slide1328.xml" ContentType="application/vnd.openxmlformats-officedocument.presentationml.slide+xml"/>
  <Override PartName="/ppt/slides/slide1329.xml" ContentType="application/vnd.openxmlformats-officedocument.presentationml.slide+xml"/>
  <Override PartName="/ppt/slides/slide1330.xml" ContentType="application/vnd.openxmlformats-officedocument.presentationml.slide+xml"/>
  <Override PartName="/ppt/slides/slide1331.xml" ContentType="application/vnd.openxmlformats-officedocument.presentationml.slide+xml"/>
  <Override PartName="/ppt/slides/slide1332.xml" ContentType="application/vnd.openxmlformats-officedocument.presentationml.slide+xml"/>
  <Override PartName="/ppt/slides/slide1333.xml" ContentType="application/vnd.openxmlformats-officedocument.presentationml.slide+xml"/>
  <Override PartName="/ppt/slides/slide1334.xml" ContentType="application/vnd.openxmlformats-officedocument.presentationml.slide+xml"/>
  <Override PartName="/ppt/slides/slide1335.xml" ContentType="application/vnd.openxmlformats-officedocument.presentationml.slide+xml"/>
  <Override PartName="/ppt/slides/slide1336.xml" ContentType="application/vnd.openxmlformats-officedocument.presentationml.slide+xml"/>
  <Override PartName="/ppt/slides/slide1337.xml" ContentType="application/vnd.openxmlformats-officedocument.presentationml.slide+xml"/>
  <Override PartName="/ppt/slides/slide1338.xml" ContentType="application/vnd.openxmlformats-officedocument.presentationml.slide+xml"/>
  <Override PartName="/ppt/slides/slide1339.xml" ContentType="application/vnd.openxmlformats-officedocument.presentationml.slide+xml"/>
  <Override PartName="/ppt/slides/slide1340.xml" ContentType="application/vnd.openxmlformats-officedocument.presentationml.slide+xml"/>
  <Override PartName="/ppt/slides/slide1341.xml" ContentType="application/vnd.openxmlformats-officedocument.presentationml.slide+xml"/>
  <Override PartName="/ppt/slides/slide1342.xml" ContentType="application/vnd.openxmlformats-officedocument.presentationml.slide+xml"/>
  <Override PartName="/ppt/slides/slide1343.xml" ContentType="application/vnd.openxmlformats-officedocument.presentationml.slide+xml"/>
  <Override PartName="/ppt/slides/slide1344.xml" ContentType="application/vnd.openxmlformats-officedocument.presentationml.slide+xml"/>
  <Override PartName="/ppt/slides/slide1345.xml" ContentType="application/vnd.openxmlformats-officedocument.presentationml.slide+xml"/>
  <Override PartName="/ppt/slides/slide1346.xml" ContentType="application/vnd.openxmlformats-officedocument.presentationml.slide+xml"/>
  <Override PartName="/ppt/slides/slide1347.xml" ContentType="application/vnd.openxmlformats-officedocument.presentationml.slide+xml"/>
  <Override PartName="/ppt/slides/slide1348.xml" ContentType="application/vnd.openxmlformats-officedocument.presentationml.slide+xml"/>
  <Override PartName="/ppt/slides/slide1349.xml" ContentType="application/vnd.openxmlformats-officedocument.presentationml.slide+xml"/>
  <Override PartName="/ppt/slides/slide1350.xml" ContentType="application/vnd.openxmlformats-officedocument.presentationml.slide+xml"/>
  <Override PartName="/ppt/slides/slide1351.xml" ContentType="application/vnd.openxmlformats-officedocument.presentationml.slide+xml"/>
  <Override PartName="/ppt/slides/slide1352.xml" ContentType="application/vnd.openxmlformats-officedocument.presentationml.slide+xml"/>
  <Override PartName="/ppt/slides/slide1353.xml" ContentType="application/vnd.openxmlformats-officedocument.presentationml.slide+xml"/>
  <Override PartName="/ppt/slides/slide1354.xml" ContentType="application/vnd.openxmlformats-officedocument.presentationml.slide+xml"/>
  <Override PartName="/ppt/slides/slide1355.xml" ContentType="application/vnd.openxmlformats-officedocument.presentationml.slide+xml"/>
  <Override PartName="/ppt/slides/slide1356.xml" ContentType="application/vnd.openxmlformats-officedocument.presentationml.slide+xml"/>
  <Override PartName="/ppt/slides/slide1357.xml" ContentType="application/vnd.openxmlformats-officedocument.presentationml.slide+xml"/>
  <Override PartName="/ppt/slides/slide1358.xml" ContentType="application/vnd.openxmlformats-officedocument.presentationml.slide+xml"/>
  <Override PartName="/ppt/slides/slide1359.xml" ContentType="application/vnd.openxmlformats-officedocument.presentationml.slide+xml"/>
  <Override PartName="/ppt/slides/slide1360.xml" ContentType="application/vnd.openxmlformats-officedocument.presentationml.slide+xml"/>
  <Override PartName="/ppt/slides/slide1361.xml" ContentType="application/vnd.openxmlformats-officedocument.presentationml.slide+xml"/>
  <Override PartName="/ppt/slides/slide1362.xml" ContentType="application/vnd.openxmlformats-officedocument.presentationml.slide+xml"/>
  <Override PartName="/ppt/slides/slide1363.xml" ContentType="application/vnd.openxmlformats-officedocument.presentationml.slide+xml"/>
  <Override PartName="/ppt/slides/slide1364.xml" ContentType="application/vnd.openxmlformats-officedocument.presentationml.slide+xml"/>
  <Override PartName="/ppt/slides/slide1365.xml" ContentType="application/vnd.openxmlformats-officedocument.presentationml.slide+xml"/>
  <Override PartName="/ppt/slides/slide1366.xml" ContentType="application/vnd.openxmlformats-officedocument.presentationml.slide+xml"/>
  <Override PartName="/ppt/slides/slide1367.xml" ContentType="application/vnd.openxmlformats-officedocument.presentationml.slide+xml"/>
  <Override PartName="/ppt/slides/slide1368.xml" ContentType="application/vnd.openxmlformats-officedocument.presentationml.slide+xml"/>
  <Override PartName="/ppt/slides/slide1369.xml" ContentType="application/vnd.openxmlformats-officedocument.presentationml.slide+xml"/>
  <Override PartName="/ppt/slides/slide1370.xml" ContentType="application/vnd.openxmlformats-officedocument.presentationml.slide+xml"/>
  <Override PartName="/ppt/slides/slide1371.xml" ContentType="application/vnd.openxmlformats-officedocument.presentationml.slide+xml"/>
  <Override PartName="/ppt/slides/slide1372.xml" ContentType="application/vnd.openxmlformats-officedocument.presentationml.slide+xml"/>
  <Override PartName="/ppt/slides/slide1373.xml" ContentType="application/vnd.openxmlformats-officedocument.presentationml.slide+xml"/>
  <Override PartName="/ppt/slides/slide1374.xml" ContentType="application/vnd.openxmlformats-officedocument.presentationml.slide+xml"/>
  <Override PartName="/ppt/slides/slide1375.xml" ContentType="application/vnd.openxmlformats-officedocument.presentationml.slide+xml"/>
  <Override PartName="/ppt/slides/slide1376.xml" ContentType="application/vnd.openxmlformats-officedocument.presentationml.slide+xml"/>
  <Override PartName="/ppt/slides/slide1377.xml" ContentType="application/vnd.openxmlformats-officedocument.presentationml.slide+xml"/>
  <Override PartName="/ppt/slides/slide1378.xml" ContentType="application/vnd.openxmlformats-officedocument.presentationml.slide+xml"/>
  <Override PartName="/ppt/slides/slide1379.xml" ContentType="application/vnd.openxmlformats-officedocument.presentationml.slide+xml"/>
  <Override PartName="/ppt/slides/slide1380.xml" ContentType="application/vnd.openxmlformats-officedocument.presentationml.slide+xml"/>
  <Override PartName="/ppt/slides/slide1381.xml" ContentType="application/vnd.openxmlformats-officedocument.presentationml.slide+xml"/>
  <Override PartName="/ppt/slides/slide1382.xml" ContentType="application/vnd.openxmlformats-officedocument.presentationml.slide+xml"/>
  <Override PartName="/ppt/slides/slide1383.xml" ContentType="application/vnd.openxmlformats-officedocument.presentationml.slide+xml"/>
  <Override PartName="/ppt/slides/slide1384.xml" ContentType="application/vnd.openxmlformats-officedocument.presentationml.slide+xml"/>
  <Override PartName="/ppt/slides/slide1385.xml" ContentType="application/vnd.openxmlformats-officedocument.presentationml.slide+xml"/>
  <Override PartName="/ppt/slides/slide1386.xml" ContentType="application/vnd.openxmlformats-officedocument.presentationml.slide+xml"/>
  <Override PartName="/ppt/slides/slide1387.xml" ContentType="application/vnd.openxmlformats-officedocument.presentationml.slide+xml"/>
  <Override PartName="/ppt/slides/slide1388.xml" ContentType="application/vnd.openxmlformats-officedocument.presentationml.slide+xml"/>
  <Override PartName="/ppt/slides/slide1389.xml" ContentType="application/vnd.openxmlformats-officedocument.presentationml.slide+xml"/>
  <Override PartName="/ppt/slides/slide1390.xml" ContentType="application/vnd.openxmlformats-officedocument.presentationml.slide+xml"/>
  <Override PartName="/ppt/slides/slide1391.xml" ContentType="application/vnd.openxmlformats-officedocument.presentationml.slide+xml"/>
  <Override PartName="/ppt/slides/slide1392.xml" ContentType="application/vnd.openxmlformats-officedocument.presentationml.slide+xml"/>
  <Override PartName="/ppt/slides/slide1393.xml" ContentType="application/vnd.openxmlformats-officedocument.presentationml.slide+xml"/>
  <Override PartName="/ppt/slides/slide1394.xml" ContentType="application/vnd.openxmlformats-officedocument.presentationml.slide+xml"/>
  <Override PartName="/ppt/slides/slide1395.xml" ContentType="application/vnd.openxmlformats-officedocument.presentationml.slide+xml"/>
  <Override PartName="/ppt/slides/slide1396.xml" ContentType="application/vnd.openxmlformats-officedocument.presentationml.slide+xml"/>
  <Override PartName="/ppt/slides/slide1397.xml" ContentType="application/vnd.openxmlformats-officedocument.presentationml.slide+xml"/>
  <Override PartName="/ppt/slides/slide1398.xml" ContentType="application/vnd.openxmlformats-officedocument.presentationml.slide+xml"/>
  <Override PartName="/ppt/slides/slide1399.xml" ContentType="application/vnd.openxmlformats-officedocument.presentationml.slide+xml"/>
  <Override PartName="/ppt/slides/slide1400.xml" ContentType="application/vnd.openxmlformats-officedocument.presentationml.slide+xml"/>
  <Override PartName="/ppt/slides/slide1401.xml" ContentType="application/vnd.openxmlformats-officedocument.presentationml.slide+xml"/>
  <Override PartName="/ppt/slides/slide1402.xml" ContentType="application/vnd.openxmlformats-officedocument.presentationml.slide+xml"/>
  <Override PartName="/ppt/slides/slide1403.xml" ContentType="application/vnd.openxmlformats-officedocument.presentationml.slide+xml"/>
  <Override PartName="/ppt/slides/slide1404.xml" ContentType="application/vnd.openxmlformats-officedocument.presentationml.slide+xml"/>
  <Override PartName="/ppt/slides/slide1405.xml" ContentType="application/vnd.openxmlformats-officedocument.presentationml.slide+xml"/>
  <Override PartName="/ppt/slides/slide1406.xml" ContentType="application/vnd.openxmlformats-officedocument.presentationml.slide+xml"/>
  <Override PartName="/ppt/slides/slide1407.xml" ContentType="application/vnd.openxmlformats-officedocument.presentationml.slide+xml"/>
  <Override PartName="/ppt/slides/slide1408.xml" ContentType="application/vnd.openxmlformats-officedocument.presentationml.slide+xml"/>
  <Override PartName="/ppt/slides/slide1409.xml" ContentType="application/vnd.openxmlformats-officedocument.presentationml.slide+xml"/>
  <Override PartName="/ppt/slides/slide1410.xml" ContentType="application/vnd.openxmlformats-officedocument.presentationml.slide+xml"/>
  <Override PartName="/ppt/slides/slide1411.xml" ContentType="application/vnd.openxmlformats-officedocument.presentationml.slide+xml"/>
  <Override PartName="/ppt/slides/slide1412.xml" ContentType="application/vnd.openxmlformats-officedocument.presentationml.slide+xml"/>
  <Override PartName="/ppt/slides/slide1413.xml" ContentType="application/vnd.openxmlformats-officedocument.presentationml.slide+xml"/>
  <Override PartName="/ppt/slides/slide1414.xml" ContentType="application/vnd.openxmlformats-officedocument.presentationml.slide+xml"/>
  <Override PartName="/ppt/slides/slide1415.xml" ContentType="application/vnd.openxmlformats-officedocument.presentationml.slide+xml"/>
  <Override PartName="/ppt/slides/slide1416.xml" ContentType="application/vnd.openxmlformats-officedocument.presentationml.slide+xml"/>
  <Override PartName="/ppt/slides/slide1417.xml" ContentType="application/vnd.openxmlformats-officedocument.presentationml.slide+xml"/>
  <Override PartName="/ppt/slides/slide1418.xml" ContentType="application/vnd.openxmlformats-officedocument.presentationml.slide+xml"/>
  <Override PartName="/ppt/slides/slide1419.xml" ContentType="application/vnd.openxmlformats-officedocument.presentationml.slide+xml"/>
  <Override PartName="/ppt/slides/slide1420.xml" ContentType="application/vnd.openxmlformats-officedocument.presentationml.slide+xml"/>
  <Override PartName="/ppt/slides/slide1421.xml" ContentType="application/vnd.openxmlformats-officedocument.presentationml.slide+xml"/>
  <Override PartName="/ppt/slides/slide1422.xml" ContentType="application/vnd.openxmlformats-officedocument.presentationml.slide+xml"/>
  <Override PartName="/ppt/slides/slide1423.xml" ContentType="application/vnd.openxmlformats-officedocument.presentationml.slide+xml"/>
  <Override PartName="/ppt/slides/slide1424.xml" ContentType="application/vnd.openxmlformats-officedocument.presentationml.slide+xml"/>
  <Override PartName="/ppt/slides/slide1425.xml" ContentType="application/vnd.openxmlformats-officedocument.presentationml.slide+xml"/>
  <Override PartName="/ppt/slides/slide1426.xml" ContentType="application/vnd.openxmlformats-officedocument.presentationml.slide+xml"/>
  <Override PartName="/ppt/slides/slide1427.xml" ContentType="application/vnd.openxmlformats-officedocument.presentationml.slide+xml"/>
  <Override PartName="/ppt/slides/slide1428.xml" ContentType="application/vnd.openxmlformats-officedocument.presentationml.slide+xml"/>
  <Override PartName="/ppt/slides/slide1429.xml" ContentType="application/vnd.openxmlformats-officedocument.presentationml.slide+xml"/>
  <Override PartName="/ppt/slides/slide1430.xml" ContentType="application/vnd.openxmlformats-officedocument.presentationml.slide+xml"/>
  <Override PartName="/ppt/slides/slide1431.xml" ContentType="application/vnd.openxmlformats-officedocument.presentationml.slide+xml"/>
  <Override PartName="/ppt/slides/slide1432.xml" ContentType="application/vnd.openxmlformats-officedocument.presentationml.slide+xml"/>
  <Override PartName="/ppt/slides/slide1433.xml" ContentType="application/vnd.openxmlformats-officedocument.presentationml.slide+xml"/>
  <Override PartName="/ppt/slides/slide1434.xml" ContentType="application/vnd.openxmlformats-officedocument.presentationml.slide+xml"/>
  <Override PartName="/ppt/slides/slide1435.xml" ContentType="application/vnd.openxmlformats-officedocument.presentationml.slide+xml"/>
  <Override PartName="/ppt/slides/slide1436.xml" ContentType="application/vnd.openxmlformats-officedocument.presentationml.slide+xml"/>
  <Override PartName="/ppt/slides/slide1437.xml" ContentType="application/vnd.openxmlformats-officedocument.presentationml.slide+xml"/>
  <Override PartName="/ppt/slides/slide1438.xml" ContentType="application/vnd.openxmlformats-officedocument.presentationml.slide+xml"/>
  <Override PartName="/ppt/slides/slide1439.xml" ContentType="application/vnd.openxmlformats-officedocument.presentationml.slide+xml"/>
  <Override PartName="/ppt/slides/slide1440.xml" ContentType="application/vnd.openxmlformats-officedocument.presentationml.slide+xml"/>
  <Override PartName="/ppt/slides/slide1441.xml" ContentType="application/vnd.openxmlformats-officedocument.presentationml.slide+xml"/>
  <Override PartName="/ppt/slides/slide1442.xml" ContentType="application/vnd.openxmlformats-officedocument.presentationml.slide+xml"/>
  <Override PartName="/ppt/slides/slide1443.xml" ContentType="application/vnd.openxmlformats-officedocument.presentationml.slide+xml"/>
  <Override PartName="/ppt/slides/slide1444.xml" ContentType="application/vnd.openxmlformats-officedocument.presentationml.slide+xml"/>
  <Override PartName="/ppt/slides/slide1445.xml" ContentType="application/vnd.openxmlformats-officedocument.presentationml.slide+xml"/>
  <Override PartName="/ppt/slides/slide1446.xml" ContentType="application/vnd.openxmlformats-officedocument.presentationml.slide+xml"/>
  <Override PartName="/ppt/slides/slide1447.xml" ContentType="application/vnd.openxmlformats-officedocument.presentationml.slide+xml"/>
  <Override PartName="/ppt/slides/slide1448.xml" ContentType="application/vnd.openxmlformats-officedocument.presentationml.slide+xml"/>
  <Override PartName="/ppt/slides/slide1449.xml" ContentType="application/vnd.openxmlformats-officedocument.presentationml.slide+xml"/>
  <Override PartName="/ppt/slides/slide1450.xml" ContentType="application/vnd.openxmlformats-officedocument.presentationml.slide+xml"/>
  <Override PartName="/ppt/slides/slide1451.xml" ContentType="application/vnd.openxmlformats-officedocument.presentationml.slide+xml"/>
  <Override PartName="/ppt/slides/slide1452.xml" ContentType="application/vnd.openxmlformats-officedocument.presentationml.slide+xml"/>
  <Override PartName="/ppt/slides/slide1453.xml" ContentType="application/vnd.openxmlformats-officedocument.presentationml.slide+xml"/>
  <Override PartName="/ppt/slides/slide1454.xml" ContentType="application/vnd.openxmlformats-officedocument.presentationml.slide+xml"/>
  <Override PartName="/ppt/slides/slide1455.xml" ContentType="application/vnd.openxmlformats-officedocument.presentationml.slide+xml"/>
  <Override PartName="/ppt/slides/slide1456.xml" ContentType="application/vnd.openxmlformats-officedocument.presentationml.slide+xml"/>
  <Override PartName="/ppt/slides/slide1457.xml" ContentType="application/vnd.openxmlformats-officedocument.presentationml.slide+xml"/>
  <Override PartName="/ppt/slides/slide1458.xml" ContentType="application/vnd.openxmlformats-officedocument.presentationml.slide+xml"/>
  <Override PartName="/ppt/slides/slide1459.xml" ContentType="application/vnd.openxmlformats-officedocument.presentationml.slide+xml"/>
  <Override PartName="/ppt/slides/slide1460.xml" ContentType="application/vnd.openxmlformats-officedocument.presentationml.slide+xml"/>
  <Override PartName="/ppt/slides/slide1461.xml" ContentType="application/vnd.openxmlformats-officedocument.presentationml.slide+xml"/>
  <Override PartName="/ppt/slides/slide1462.xml" ContentType="application/vnd.openxmlformats-officedocument.presentationml.slide+xml"/>
  <Override PartName="/ppt/slides/slide1463.xml" ContentType="application/vnd.openxmlformats-officedocument.presentationml.slide+xml"/>
  <Override PartName="/ppt/slides/slide1464.xml" ContentType="application/vnd.openxmlformats-officedocument.presentationml.slide+xml"/>
  <Override PartName="/ppt/slides/slide1465.xml" ContentType="application/vnd.openxmlformats-officedocument.presentationml.slide+xml"/>
  <Override PartName="/ppt/slides/slide1466.xml" ContentType="application/vnd.openxmlformats-officedocument.presentationml.slide+xml"/>
  <Override PartName="/ppt/slides/slide1467.xml" ContentType="application/vnd.openxmlformats-officedocument.presentationml.slide+xml"/>
  <Override PartName="/ppt/slides/slide1468.xml" ContentType="application/vnd.openxmlformats-officedocument.presentationml.slide+xml"/>
  <Override PartName="/ppt/slides/slide1469.xml" ContentType="application/vnd.openxmlformats-officedocument.presentationml.slide+xml"/>
  <Override PartName="/ppt/slides/slide1470.xml" ContentType="application/vnd.openxmlformats-officedocument.presentationml.slide+xml"/>
  <Override PartName="/ppt/slides/slide1471.xml" ContentType="application/vnd.openxmlformats-officedocument.presentationml.slide+xml"/>
  <Override PartName="/ppt/slides/slide1472.xml" ContentType="application/vnd.openxmlformats-officedocument.presentationml.slide+xml"/>
  <Override PartName="/ppt/slides/slide1473.xml" ContentType="application/vnd.openxmlformats-officedocument.presentationml.slide+xml"/>
  <Override PartName="/ppt/slides/slide1474.xml" ContentType="application/vnd.openxmlformats-officedocument.presentationml.slide+xml"/>
  <Override PartName="/ppt/slides/slide1475.xml" ContentType="application/vnd.openxmlformats-officedocument.presentationml.slide+xml"/>
  <Override PartName="/ppt/slides/slide1476.xml" ContentType="application/vnd.openxmlformats-officedocument.presentationml.slide+xml"/>
  <Override PartName="/ppt/slides/slide1477.xml" ContentType="application/vnd.openxmlformats-officedocument.presentationml.slide+xml"/>
  <Override PartName="/ppt/slides/slide1478.xml" ContentType="application/vnd.openxmlformats-officedocument.presentationml.slide+xml"/>
  <Override PartName="/ppt/slides/slide1479.xml" ContentType="application/vnd.openxmlformats-officedocument.presentationml.slide+xml"/>
  <Override PartName="/ppt/slides/slide1480.xml" ContentType="application/vnd.openxmlformats-officedocument.presentationml.slide+xml"/>
  <Override PartName="/ppt/slides/slide1481.xml" ContentType="application/vnd.openxmlformats-officedocument.presentationml.slide+xml"/>
  <Override PartName="/ppt/slides/slide1482.xml" ContentType="application/vnd.openxmlformats-officedocument.presentationml.slide+xml"/>
  <Override PartName="/ppt/slides/slide1483.xml" ContentType="application/vnd.openxmlformats-officedocument.presentationml.slide+xml"/>
  <Override PartName="/ppt/slides/slide1484.xml" ContentType="application/vnd.openxmlformats-officedocument.presentationml.slide+xml"/>
  <Override PartName="/ppt/slides/slide1485.xml" ContentType="application/vnd.openxmlformats-officedocument.presentationml.slide+xml"/>
  <Override PartName="/ppt/slides/slide1486.xml" ContentType="application/vnd.openxmlformats-officedocument.presentationml.slide+xml"/>
  <Override PartName="/ppt/slides/slide1487.xml" ContentType="application/vnd.openxmlformats-officedocument.presentationml.slide+xml"/>
  <Override PartName="/ppt/slides/slide1488.xml" ContentType="application/vnd.openxmlformats-officedocument.presentationml.slide+xml"/>
  <Override PartName="/ppt/slides/slide1489.xml" ContentType="application/vnd.openxmlformats-officedocument.presentationml.slide+xml"/>
  <Override PartName="/ppt/slides/slide1490.xml" ContentType="application/vnd.openxmlformats-officedocument.presentationml.slide+xml"/>
  <Override PartName="/ppt/slides/slide1491.xml" ContentType="application/vnd.openxmlformats-officedocument.presentationml.slide+xml"/>
  <Override PartName="/ppt/slides/slide1492.xml" ContentType="application/vnd.openxmlformats-officedocument.presentationml.slide+xml"/>
  <Override PartName="/ppt/slides/slide1493.xml" ContentType="application/vnd.openxmlformats-officedocument.presentationml.slide+xml"/>
  <Override PartName="/ppt/slides/slide1494.xml" ContentType="application/vnd.openxmlformats-officedocument.presentationml.slide+xml"/>
  <Override PartName="/ppt/slides/slide1495.xml" ContentType="application/vnd.openxmlformats-officedocument.presentationml.slide+xml"/>
  <Override PartName="/ppt/slides/slide1496.xml" ContentType="application/vnd.openxmlformats-officedocument.presentationml.slide+xml"/>
  <Override PartName="/ppt/slides/slide1497.xml" ContentType="application/vnd.openxmlformats-officedocument.presentationml.slide+xml"/>
  <Override PartName="/ppt/slides/slide1498.xml" ContentType="application/vnd.openxmlformats-officedocument.presentationml.slide+xml"/>
  <Override PartName="/ppt/slides/slide1499.xml" ContentType="application/vnd.openxmlformats-officedocument.presentationml.slide+xml"/>
  <Override PartName="/ppt/slides/slide1500.xml" ContentType="application/vnd.openxmlformats-officedocument.presentationml.slide+xml"/>
  <Override PartName="/ppt/slides/slide1501.xml" ContentType="application/vnd.openxmlformats-officedocument.presentationml.slide+xml"/>
  <Override PartName="/ppt/slides/slide1502.xml" ContentType="application/vnd.openxmlformats-officedocument.presentationml.slide+xml"/>
  <Override PartName="/ppt/slides/slide1503.xml" ContentType="application/vnd.openxmlformats-officedocument.presentationml.slide+xml"/>
  <Override PartName="/ppt/slides/slide1504.xml" ContentType="application/vnd.openxmlformats-officedocument.presentationml.slide+xml"/>
  <Override PartName="/ppt/slides/slide1505.xml" ContentType="application/vnd.openxmlformats-officedocument.presentationml.slide+xml"/>
  <Override PartName="/ppt/slides/slide1506.xml" ContentType="application/vnd.openxmlformats-officedocument.presentationml.slide+xml"/>
  <Override PartName="/ppt/slides/slide1507.xml" ContentType="application/vnd.openxmlformats-officedocument.presentationml.slide+xml"/>
  <Override PartName="/ppt/slides/slide1508.xml" ContentType="application/vnd.openxmlformats-officedocument.presentationml.slide+xml"/>
  <Override PartName="/ppt/slides/slide1509.xml" ContentType="application/vnd.openxmlformats-officedocument.presentationml.slide+xml"/>
  <Override PartName="/ppt/slides/slide1510.xml" ContentType="application/vnd.openxmlformats-officedocument.presentationml.slide+xml"/>
  <Override PartName="/ppt/slides/slide1511.xml" ContentType="application/vnd.openxmlformats-officedocument.presentationml.slide+xml"/>
  <Override PartName="/ppt/slides/slide1512.xml" ContentType="application/vnd.openxmlformats-officedocument.presentationml.slide+xml"/>
  <Override PartName="/ppt/slides/slide1513.xml" ContentType="application/vnd.openxmlformats-officedocument.presentationml.slide+xml"/>
  <Override PartName="/ppt/slides/slide1514.xml" ContentType="application/vnd.openxmlformats-officedocument.presentationml.slide+xml"/>
  <Override PartName="/ppt/slides/slide1515.xml" ContentType="application/vnd.openxmlformats-officedocument.presentationml.slide+xml"/>
  <Override PartName="/ppt/slides/slide1516.xml" ContentType="application/vnd.openxmlformats-officedocument.presentationml.slide+xml"/>
  <Override PartName="/ppt/slides/slide1517.xml" ContentType="application/vnd.openxmlformats-officedocument.presentationml.slide+xml"/>
  <Override PartName="/ppt/slides/slide1518.xml" ContentType="application/vnd.openxmlformats-officedocument.presentationml.slide+xml"/>
  <Override PartName="/ppt/slides/slide1519.xml" ContentType="application/vnd.openxmlformats-officedocument.presentationml.slide+xml"/>
  <Override PartName="/ppt/slides/slide1520.xml" ContentType="application/vnd.openxmlformats-officedocument.presentationml.slide+xml"/>
  <Override PartName="/ppt/slides/slide1521.xml" ContentType="application/vnd.openxmlformats-officedocument.presentationml.slide+xml"/>
  <Override PartName="/ppt/slides/slide1522.xml" ContentType="application/vnd.openxmlformats-officedocument.presentationml.slide+xml"/>
  <Override PartName="/ppt/slides/slide1523.xml" ContentType="application/vnd.openxmlformats-officedocument.presentationml.slide+xml"/>
  <Override PartName="/ppt/slides/slide1524.xml" ContentType="application/vnd.openxmlformats-officedocument.presentationml.slide+xml"/>
  <Override PartName="/ppt/slides/slide1525.xml" ContentType="application/vnd.openxmlformats-officedocument.presentationml.slide+xml"/>
  <Override PartName="/ppt/slides/slide1526.xml" ContentType="application/vnd.openxmlformats-officedocument.presentationml.slide+xml"/>
  <Override PartName="/ppt/slides/slide1527.xml" ContentType="application/vnd.openxmlformats-officedocument.presentationml.slide+xml"/>
  <Override PartName="/ppt/slides/slide1528.xml" ContentType="application/vnd.openxmlformats-officedocument.presentationml.slide+xml"/>
  <Override PartName="/ppt/slides/slide1529.xml" ContentType="application/vnd.openxmlformats-officedocument.presentationml.slide+xml"/>
  <Override PartName="/ppt/slides/slide1530.xml" ContentType="application/vnd.openxmlformats-officedocument.presentationml.slide+xml"/>
  <Override PartName="/ppt/slides/slide1531.xml" ContentType="application/vnd.openxmlformats-officedocument.presentationml.slide+xml"/>
  <Override PartName="/ppt/slides/slide1532.xml" ContentType="application/vnd.openxmlformats-officedocument.presentationml.slide+xml"/>
  <Override PartName="/ppt/slides/slide1533.xml" ContentType="application/vnd.openxmlformats-officedocument.presentationml.slide+xml"/>
  <Override PartName="/ppt/slides/slide1534.xml" ContentType="application/vnd.openxmlformats-officedocument.presentationml.slide+xml"/>
  <Override PartName="/ppt/slides/slide1535.xml" ContentType="application/vnd.openxmlformats-officedocument.presentationml.slide+xml"/>
  <Override PartName="/ppt/slides/slide1536.xml" ContentType="application/vnd.openxmlformats-officedocument.presentationml.slide+xml"/>
  <Override PartName="/ppt/slides/slide1537.xml" ContentType="application/vnd.openxmlformats-officedocument.presentationml.slide+xml"/>
  <Override PartName="/ppt/slides/slide1538.xml" ContentType="application/vnd.openxmlformats-officedocument.presentationml.slide+xml"/>
  <Override PartName="/ppt/slides/slide1539.xml" ContentType="application/vnd.openxmlformats-officedocument.presentationml.slide+xml"/>
  <Override PartName="/ppt/slides/slide1540.xml" ContentType="application/vnd.openxmlformats-officedocument.presentationml.slide+xml"/>
  <Override PartName="/ppt/slides/slide1541.xml" ContentType="application/vnd.openxmlformats-officedocument.presentationml.slide+xml"/>
  <Override PartName="/ppt/slides/slide1542.xml" ContentType="application/vnd.openxmlformats-officedocument.presentationml.slide+xml"/>
  <Override PartName="/ppt/slides/slide1543.xml" ContentType="application/vnd.openxmlformats-officedocument.presentationml.slide+xml"/>
  <Override PartName="/ppt/slides/slide1544.xml" ContentType="application/vnd.openxmlformats-officedocument.presentationml.slide+xml"/>
  <Override PartName="/ppt/slides/slide1545.xml" ContentType="application/vnd.openxmlformats-officedocument.presentationml.slide+xml"/>
  <Override PartName="/ppt/slides/slide1546.xml" ContentType="application/vnd.openxmlformats-officedocument.presentationml.slide+xml"/>
  <Override PartName="/ppt/slides/slide1547.xml" ContentType="application/vnd.openxmlformats-officedocument.presentationml.slide+xml"/>
  <Override PartName="/ppt/slides/slide1548.xml" ContentType="application/vnd.openxmlformats-officedocument.presentationml.slide+xml"/>
  <Override PartName="/ppt/slides/slide1549.xml" ContentType="application/vnd.openxmlformats-officedocument.presentationml.slide+xml"/>
  <Override PartName="/ppt/slides/slide1550.xml" ContentType="application/vnd.openxmlformats-officedocument.presentationml.slide+xml"/>
  <Override PartName="/ppt/slides/slide1551.xml" ContentType="application/vnd.openxmlformats-officedocument.presentationml.slide+xml"/>
  <Override PartName="/ppt/slides/slide1552.xml" ContentType="application/vnd.openxmlformats-officedocument.presentationml.slide+xml"/>
  <Override PartName="/ppt/slides/slide1553.xml" ContentType="application/vnd.openxmlformats-officedocument.presentationml.slide+xml"/>
  <Override PartName="/ppt/slides/slide1554.xml" ContentType="application/vnd.openxmlformats-officedocument.presentationml.slide+xml"/>
  <Override PartName="/ppt/slides/slide1555.xml" ContentType="application/vnd.openxmlformats-officedocument.presentationml.slide+xml"/>
  <Override PartName="/ppt/slides/slide1556.xml" ContentType="application/vnd.openxmlformats-officedocument.presentationml.slide+xml"/>
  <Override PartName="/ppt/slides/slide1557.xml" ContentType="application/vnd.openxmlformats-officedocument.presentationml.slide+xml"/>
  <Override PartName="/ppt/slides/slide1558.xml" ContentType="application/vnd.openxmlformats-officedocument.presentationml.slide+xml"/>
  <Override PartName="/ppt/slides/slide1559.xml" ContentType="application/vnd.openxmlformats-officedocument.presentationml.slide+xml"/>
  <Override PartName="/ppt/slides/slide1560.xml" ContentType="application/vnd.openxmlformats-officedocument.presentationml.slide+xml"/>
  <Override PartName="/ppt/slides/slide1561.xml" ContentType="application/vnd.openxmlformats-officedocument.presentationml.slide+xml"/>
  <Override PartName="/ppt/slides/slide1562.xml" ContentType="application/vnd.openxmlformats-officedocument.presentationml.slide+xml"/>
  <Override PartName="/ppt/slides/slide1563.xml" ContentType="application/vnd.openxmlformats-officedocument.presentationml.slide+xml"/>
  <Override PartName="/ppt/slides/slide1564.xml" ContentType="application/vnd.openxmlformats-officedocument.presentationml.slide+xml"/>
  <Override PartName="/ppt/slides/slide1565.xml" ContentType="application/vnd.openxmlformats-officedocument.presentationml.slide+xml"/>
  <Override PartName="/ppt/slides/slide1566.xml" ContentType="application/vnd.openxmlformats-officedocument.presentationml.slide+xml"/>
  <Override PartName="/ppt/slides/slide1567.xml" ContentType="application/vnd.openxmlformats-officedocument.presentationml.slide+xml"/>
  <Override PartName="/ppt/slides/slide1568.xml" ContentType="application/vnd.openxmlformats-officedocument.presentationml.slide+xml"/>
  <Override PartName="/ppt/slides/slide1569.xml" ContentType="application/vnd.openxmlformats-officedocument.presentationml.slide+xml"/>
  <Override PartName="/ppt/slides/slide1570.xml" ContentType="application/vnd.openxmlformats-officedocument.presentationml.slide+xml"/>
  <Override PartName="/ppt/slides/slide1571.xml" ContentType="application/vnd.openxmlformats-officedocument.presentationml.slide+xml"/>
  <Override PartName="/ppt/slides/slide1572.xml" ContentType="application/vnd.openxmlformats-officedocument.presentationml.slide+xml"/>
  <Override PartName="/ppt/slides/slide1573.xml" ContentType="application/vnd.openxmlformats-officedocument.presentationml.slide+xml"/>
  <Override PartName="/ppt/slides/slide1574.xml" ContentType="application/vnd.openxmlformats-officedocument.presentationml.slide+xml"/>
  <Override PartName="/ppt/slides/slide1575.xml" ContentType="application/vnd.openxmlformats-officedocument.presentationml.slide+xml"/>
  <Override PartName="/ppt/slides/slide1576.xml" ContentType="application/vnd.openxmlformats-officedocument.presentationml.slide+xml"/>
  <Override PartName="/ppt/slides/slide1577.xml" ContentType="application/vnd.openxmlformats-officedocument.presentationml.slide+xml"/>
  <Override PartName="/ppt/slides/slide1578.xml" ContentType="application/vnd.openxmlformats-officedocument.presentationml.slide+xml"/>
  <Override PartName="/ppt/slides/slide1579.xml" ContentType="application/vnd.openxmlformats-officedocument.presentationml.slide+xml"/>
  <Override PartName="/ppt/slides/slide1580.xml" ContentType="application/vnd.openxmlformats-officedocument.presentationml.slide+xml"/>
  <Override PartName="/ppt/slides/slide1581.xml" ContentType="application/vnd.openxmlformats-officedocument.presentationml.slide+xml"/>
  <Override PartName="/ppt/slides/slide1582.xml" ContentType="application/vnd.openxmlformats-officedocument.presentationml.slide+xml"/>
  <Override PartName="/ppt/slides/slide1583.xml" ContentType="application/vnd.openxmlformats-officedocument.presentationml.slide+xml"/>
  <Override PartName="/ppt/slides/slide1584.xml" ContentType="application/vnd.openxmlformats-officedocument.presentationml.slide+xml"/>
  <Override PartName="/ppt/slides/slide1585.xml" ContentType="application/vnd.openxmlformats-officedocument.presentationml.slide+xml"/>
  <Override PartName="/ppt/slides/slide1586.xml" ContentType="application/vnd.openxmlformats-officedocument.presentationml.slide+xml"/>
  <Override PartName="/ppt/slides/slide1587.xml" ContentType="application/vnd.openxmlformats-officedocument.presentationml.slide+xml"/>
  <Override PartName="/ppt/slides/slide1588.xml" ContentType="application/vnd.openxmlformats-officedocument.presentationml.slide+xml"/>
  <Override PartName="/ppt/slides/slide1589.xml" ContentType="application/vnd.openxmlformats-officedocument.presentationml.slide+xml"/>
  <Override PartName="/ppt/slides/slide1590.xml" ContentType="application/vnd.openxmlformats-officedocument.presentationml.slide+xml"/>
  <Override PartName="/ppt/slides/slide1591.xml" ContentType="application/vnd.openxmlformats-officedocument.presentationml.slide+xml"/>
  <Override PartName="/ppt/slides/slide1592.xml" ContentType="application/vnd.openxmlformats-officedocument.presentationml.slide+xml"/>
  <Override PartName="/ppt/slides/slide1593.xml" ContentType="application/vnd.openxmlformats-officedocument.presentationml.slide+xml"/>
  <Override PartName="/ppt/slides/slide1594.xml" ContentType="application/vnd.openxmlformats-officedocument.presentationml.slide+xml"/>
  <Override PartName="/ppt/slides/slide1595.xml" ContentType="application/vnd.openxmlformats-officedocument.presentationml.slide+xml"/>
  <Override PartName="/ppt/slides/slide1596.xml" ContentType="application/vnd.openxmlformats-officedocument.presentationml.slide+xml"/>
  <Override PartName="/ppt/slides/slide1597.xml" ContentType="application/vnd.openxmlformats-officedocument.presentationml.slide+xml"/>
  <Override PartName="/ppt/slides/slide1598.xml" ContentType="application/vnd.openxmlformats-officedocument.presentationml.slide+xml"/>
  <Override PartName="/ppt/slides/slide1599.xml" ContentType="application/vnd.openxmlformats-officedocument.presentationml.slide+xml"/>
  <Override PartName="/ppt/slides/slide1600.xml" ContentType="application/vnd.openxmlformats-officedocument.presentationml.slide+xml"/>
  <Override PartName="/ppt/slides/slide1601.xml" ContentType="application/vnd.openxmlformats-officedocument.presentationml.slide+xml"/>
  <Override PartName="/ppt/slides/slide1602.xml" ContentType="application/vnd.openxmlformats-officedocument.presentationml.slide+xml"/>
  <Override PartName="/ppt/slides/slide1603.xml" ContentType="application/vnd.openxmlformats-officedocument.presentationml.slide+xml"/>
  <Override PartName="/ppt/slides/slide1604.xml" ContentType="application/vnd.openxmlformats-officedocument.presentationml.slide+xml"/>
  <Override PartName="/ppt/slides/slide1605.xml" ContentType="application/vnd.openxmlformats-officedocument.presentationml.slide+xml"/>
  <Override PartName="/ppt/slides/slide1606.xml" ContentType="application/vnd.openxmlformats-officedocument.presentationml.slide+xml"/>
  <Override PartName="/ppt/slides/slide1607.xml" ContentType="application/vnd.openxmlformats-officedocument.presentationml.slide+xml"/>
  <Override PartName="/ppt/slides/slide1608.xml" ContentType="application/vnd.openxmlformats-officedocument.presentationml.slide+xml"/>
  <Override PartName="/ppt/slides/slide1609.xml" ContentType="application/vnd.openxmlformats-officedocument.presentationml.slide+xml"/>
  <Override PartName="/ppt/slides/slide1610.xml" ContentType="application/vnd.openxmlformats-officedocument.presentationml.slide+xml"/>
  <Override PartName="/ppt/slides/slide1611.xml" ContentType="application/vnd.openxmlformats-officedocument.presentationml.slide+xml"/>
  <Override PartName="/ppt/slides/slide1612.xml" ContentType="application/vnd.openxmlformats-officedocument.presentationml.slide+xml"/>
  <Override PartName="/ppt/slides/slide1613.xml" ContentType="application/vnd.openxmlformats-officedocument.presentationml.slide+xml"/>
  <Override PartName="/ppt/slides/slide1614.xml" ContentType="application/vnd.openxmlformats-officedocument.presentationml.slide+xml"/>
  <Override PartName="/ppt/slides/slide1615.xml" ContentType="application/vnd.openxmlformats-officedocument.presentationml.slide+xml"/>
  <Override PartName="/ppt/slides/slide1616.xml" ContentType="application/vnd.openxmlformats-officedocument.presentationml.slide+xml"/>
  <Override PartName="/ppt/slides/slide1617.xml" ContentType="application/vnd.openxmlformats-officedocument.presentationml.slide+xml"/>
  <Override PartName="/ppt/slides/slide1618.xml" ContentType="application/vnd.openxmlformats-officedocument.presentationml.slide+xml"/>
  <Override PartName="/ppt/slides/slide1619.xml" ContentType="application/vnd.openxmlformats-officedocument.presentationml.slide+xml"/>
  <Override PartName="/ppt/slides/slide1620.xml" ContentType="application/vnd.openxmlformats-officedocument.presentationml.slide+xml"/>
  <Override PartName="/ppt/slides/slide1621.xml" ContentType="application/vnd.openxmlformats-officedocument.presentationml.slide+xml"/>
  <Override PartName="/ppt/slides/slide1622.xml" ContentType="application/vnd.openxmlformats-officedocument.presentationml.slide+xml"/>
  <Override PartName="/ppt/slides/slide1623.xml" ContentType="application/vnd.openxmlformats-officedocument.presentationml.slide+xml"/>
  <Override PartName="/ppt/slides/slide1624.xml" ContentType="application/vnd.openxmlformats-officedocument.presentationml.slide+xml"/>
  <Override PartName="/ppt/slides/slide1625.xml" ContentType="application/vnd.openxmlformats-officedocument.presentationml.slide+xml"/>
  <Override PartName="/ppt/slides/slide1626.xml" ContentType="application/vnd.openxmlformats-officedocument.presentationml.slide+xml"/>
  <Override PartName="/ppt/slides/slide1627.xml" ContentType="application/vnd.openxmlformats-officedocument.presentationml.slide+xml"/>
  <Override PartName="/ppt/slides/slide1628.xml" ContentType="application/vnd.openxmlformats-officedocument.presentationml.slide+xml"/>
  <Override PartName="/ppt/slides/slide1629.xml" ContentType="application/vnd.openxmlformats-officedocument.presentationml.slide+xml"/>
  <Override PartName="/ppt/slides/slide1630.xml" ContentType="application/vnd.openxmlformats-officedocument.presentationml.slide+xml"/>
  <Override PartName="/ppt/slides/slide1631.xml" ContentType="application/vnd.openxmlformats-officedocument.presentationml.slide+xml"/>
  <Override PartName="/ppt/slides/slide1632.xml" ContentType="application/vnd.openxmlformats-officedocument.presentationml.slide+xml"/>
  <Override PartName="/ppt/slides/slide1633.xml" ContentType="application/vnd.openxmlformats-officedocument.presentationml.slide+xml"/>
  <Override PartName="/ppt/slides/slide1634.xml" ContentType="application/vnd.openxmlformats-officedocument.presentationml.slide+xml"/>
  <Override PartName="/ppt/slides/slide1635.xml" ContentType="application/vnd.openxmlformats-officedocument.presentationml.slide+xml"/>
  <Override PartName="/ppt/slides/slide1636.xml" ContentType="application/vnd.openxmlformats-officedocument.presentationml.slide+xml"/>
  <Override PartName="/ppt/slides/slide1637.xml" ContentType="application/vnd.openxmlformats-officedocument.presentationml.slide+xml"/>
  <Override PartName="/ppt/slides/slide1638.xml" ContentType="application/vnd.openxmlformats-officedocument.presentationml.slide+xml"/>
  <Override PartName="/ppt/slides/slide1639.xml" ContentType="application/vnd.openxmlformats-officedocument.presentationml.slide+xml"/>
  <Override PartName="/ppt/slides/slide1640.xml" ContentType="application/vnd.openxmlformats-officedocument.presentationml.slide+xml"/>
  <Override PartName="/ppt/slides/slide1641.xml" ContentType="application/vnd.openxmlformats-officedocument.presentationml.slide+xml"/>
  <Override PartName="/ppt/slides/slide1642.xml" ContentType="application/vnd.openxmlformats-officedocument.presentationml.slide+xml"/>
  <Override PartName="/ppt/slides/slide1643.xml" ContentType="application/vnd.openxmlformats-officedocument.presentationml.slide+xml"/>
  <Override PartName="/ppt/slides/slide1644.xml" ContentType="application/vnd.openxmlformats-officedocument.presentationml.slide+xml"/>
  <Override PartName="/ppt/slides/slide1645.xml" ContentType="application/vnd.openxmlformats-officedocument.presentationml.slide+xml"/>
  <Override PartName="/ppt/slides/slide1646.xml" ContentType="application/vnd.openxmlformats-officedocument.presentationml.slide+xml"/>
  <Override PartName="/ppt/slides/slide1647.xml" ContentType="application/vnd.openxmlformats-officedocument.presentationml.slide+xml"/>
  <Override PartName="/ppt/slides/slide1648.xml" ContentType="application/vnd.openxmlformats-officedocument.presentationml.slide+xml"/>
  <Override PartName="/ppt/slides/slide1649.xml" ContentType="application/vnd.openxmlformats-officedocument.presentationml.slide+xml"/>
  <Override PartName="/ppt/slides/slide1650.xml" ContentType="application/vnd.openxmlformats-officedocument.presentationml.slide+xml"/>
  <Override PartName="/ppt/slides/slide1651.xml" ContentType="application/vnd.openxmlformats-officedocument.presentationml.slide+xml"/>
  <Override PartName="/ppt/slides/slide1652.xml" ContentType="application/vnd.openxmlformats-officedocument.presentationml.slide+xml"/>
  <Override PartName="/ppt/slides/slide1653.xml" ContentType="application/vnd.openxmlformats-officedocument.presentationml.slide+xml"/>
  <Override PartName="/ppt/slides/slide1654.xml" ContentType="application/vnd.openxmlformats-officedocument.presentationml.slide+xml"/>
  <Override PartName="/ppt/slides/slide1655.xml" ContentType="application/vnd.openxmlformats-officedocument.presentationml.slide+xml"/>
  <Override PartName="/ppt/slides/slide1656.xml" ContentType="application/vnd.openxmlformats-officedocument.presentationml.slide+xml"/>
  <Override PartName="/ppt/slides/slide1657.xml" ContentType="application/vnd.openxmlformats-officedocument.presentationml.slide+xml"/>
  <Override PartName="/ppt/slides/slide1658.xml" ContentType="application/vnd.openxmlformats-officedocument.presentationml.slide+xml"/>
  <Override PartName="/ppt/slides/slide1659.xml" ContentType="application/vnd.openxmlformats-officedocument.presentationml.slide+xml"/>
  <Override PartName="/ppt/slides/slide1660.xml" ContentType="application/vnd.openxmlformats-officedocument.presentationml.slide+xml"/>
  <Override PartName="/ppt/slides/slide1661.xml" ContentType="application/vnd.openxmlformats-officedocument.presentationml.slide+xml"/>
  <Override PartName="/ppt/slides/slide1662.xml" ContentType="application/vnd.openxmlformats-officedocument.presentationml.slide+xml"/>
  <Override PartName="/ppt/slides/slide1663.xml" ContentType="application/vnd.openxmlformats-officedocument.presentationml.slide+xml"/>
  <Override PartName="/ppt/slides/slide1664.xml" ContentType="application/vnd.openxmlformats-officedocument.presentationml.slide+xml"/>
  <Override PartName="/ppt/slides/slide1665.xml" ContentType="application/vnd.openxmlformats-officedocument.presentationml.slide+xml"/>
  <Override PartName="/ppt/slides/slide1666.xml" ContentType="application/vnd.openxmlformats-officedocument.presentationml.slide+xml"/>
  <Override PartName="/ppt/slides/slide1667.xml" ContentType="application/vnd.openxmlformats-officedocument.presentationml.slide+xml"/>
  <Override PartName="/ppt/slides/slide1668.xml" ContentType="application/vnd.openxmlformats-officedocument.presentationml.slide+xml"/>
  <Override PartName="/ppt/slides/slide1669.xml" ContentType="application/vnd.openxmlformats-officedocument.presentationml.slide+xml"/>
  <Override PartName="/ppt/slides/slide1670.xml" ContentType="application/vnd.openxmlformats-officedocument.presentationml.slide+xml"/>
  <Override PartName="/ppt/slides/slide1671.xml" ContentType="application/vnd.openxmlformats-officedocument.presentationml.slide+xml"/>
  <Override PartName="/ppt/slides/slide1672.xml" ContentType="application/vnd.openxmlformats-officedocument.presentationml.slide+xml"/>
  <Override PartName="/ppt/slides/slide1673.xml" ContentType="application/vnd.openxmlformats-officedocument.presentationml.slide+xml"/>
  <Override PartName="/ppt/slides/slide1674.xml" ContentType="application/vnd.openxmlformats-officedocument.presentationml.slide+xml"/>
  <Override PartName="/ppt/slides/slide1675.xml" ContentType="application/vnd.openxmlformats-officedocument.presentationml.slide+xml"/>
  <Override PartName="/ppt/slides/slide1676.xml" ContentType="application/vnd.openxmlformats-officedocument.presentationml.slide+xml"/>
  <Override PartName="/ppt/slides/slide1677.xml" ContentType="application/vnd.openxmlformats-officedocument.presentationml.slide+xml"/>
  <Override PartName="/ppt/slides/slide1678.xml" ContentType="application/vnd.openxmlformats-officedocument.presentationml.slide+xml"/>
  <Override PartName="/ppt/slides/slide1679.xml" ContentType="application/vnd.openxmlformats-officedocument.presentationml.slide+xml"/>
  <Override PartName="/ppt/slides/slide1680.xml" ContentType="application/vnd.openxmlformats-officedocument.presentationml.slide+xml"/>
  <Override PartName="/ppt/slides/slide1681.xml" ContentType="application/vnd.openxmlformats-officedocument.presentationml.slide+xml"/>
  <Override PartName="/ppt/slides/slide1682.xml" ContentType="application/vnd.openxmlformats-officedocument.presentationml.slide+xml"/>
  <Override PartName="/ppt/slides/slide1683.xml" ContentType="application/vnd.openxmlformats-officedocument.presentationml.slide+xml"/>
  <Override PartName="/ppt/slides/slide1684.xml" ContentType="application/vnd.openxmlformats-officedocument.presentationml.slide+xml"/>
  <Override PartName="/ppt/slides/slide1685.xml" ContentType="application/vnd.openxmlformats-officedocument.presentationml.slide+xml"/>
  <Override PartName="/ppt/slides/slide1686.xml" ContentType="application/vnd.openxmlformats-officedocument.presentationml.slide+xml"/>
  <Override PartName="/ppt/slides/slide1687.xml" ContentType="application/vnd.openxmlformats-officedocument.presentationml.slide+xml"/>
  <Override PartName="/ppt/slides/slide1688.xml" ContentType="application/vnd.openxmlformats-officedocument.presentationml.slide+xml"/>
  <Override PartName="/ppt/slides/slide1689.xml" ContentType="application/vnd.openxmlformats-officedocument.presentationml.slide+xml"/>
  <Override PartName="/ppt/slides/slide1690.xml" ContentType="application/vnd.openxmlformats-officedocument.presentationml.slide+xml"/>
  <Override PartName="/ppt/slides/slide1691.xml" ContentType="application/vnd.openxmlformats-officedocument.presentationml.slide+xml"/>
  <Override PartName="/ppt/slides/slide1692.xml" ContentType="application/vnd.openxmlformats-officedocument.presentationml.slide+xml"/>
  <Override PartName="/ppt/slides/slide1693.xml" ContentType="application/vnd.openxmlformats-officedocument.presentationml.slide+xml"/>
  <Override PartName="/ppt/slides/slide1694.xml" ContentType="application/vnd.openxmlformats-officedocument.presentationml.slide+xml"/>
  <Override PartName="/ppt/slides/slide1695.xml" ContentType="application/vnd.openxmlformats-officedocument.presentationml.slide+xml"/>
  <Override PartName="/ppt/slides/slide1696.xml" ContentType="application/vnd.openxmlformats-officedocument.presentationml.slide+xml"/>
  <Override PartName="/ppt/slides/slide1697.xml" ContentType="application/vnd.openxmlformats-officedocument.presentationml.slide+xml"/>
  <Override PartName="/ppt/slides/slide1698.xml" ContentType="application/vnd.openxmlformats-officedocument.presentationml.slide+xml"/>
  <Override PartName="/ppt/slides/slide1699.xml" ContentType="application/vnd.openxmlformats-officedocument.presentationml.slide+xml"/>
  <Override PartName="/ppt/slides/slide1700.xml" ContentType="application/vnd.openxmlformats-officedocument.presentationml.slide+xml"/>
  <Override PartName="/ppt/slides/slide1701.xml" ContentType="application/vnd.openxmlformats-officedocument.presentationml.slide+xml"/>
  <Override PartName="/ppt/slides/slide1702.xml" ContentType="application/vnd.openxmlformats-officedocument.presentationml.slide+xml"/>
  <Override PartName="/ppt/slides/slide1703.xml" ContentType="application/vnd.openxmlformats-officedocument.presentationml.slide+xml"/>
  <Override PartName="/ppt/slides/slide1704.xml" ContentType="application/vnd.openxmlformats-officedocument.presentationml.slide+xml"/>
  <Override PartName="/ppt/slides/slide1705.xml" ContentType="application/vnd.openxmlformats-officedocument.presentationml.slide+xml"/>
  <Override PartName="/ppt/slides/slide1706.xml" ContentType="application/vnd.openxmlformats-officedocument.presentationml.slide+xml"/>
  <Override PartName="/ppt/slides/slide1707.xml" ContentType="application/vnd.openxmlformats-officedocument.presentationml.slide+xml"/>
  <Override PartName="/ppt/slides/slide1708.xml" ContentType="application/vnd.openxmlformats-officedocument.presentationml.slide+xml"/>
  <Override PartName="/ppt/slides/slide1709.xml" ContentType="application/vnd.openxmlformats-officedocument.presentationml.slide+xml"/>
  <Override PartName="/ppt/slides/slide1710.xml" ContentType="application/vnd.openxmlformats-officedocument.presentationml.slide+xml"/>
  <Override PartName="/ppt/slides/slide1711.xml" ContentType="application/vnd.openxmlformats-officedocument.presentationml.slide+xml"/>
  <Override PartName="/ppt/slides/slide1712.xml" ContentType="application/vnd.openxmlformats-officedocument.presentationml.slide+xml"/>
  <Override PartName="/ppt/slides/slide1713.xml" ContentType="application/vnd.openxmlformats-officedocument.presentationml.slide+xml"/>
  <Override PartName="/ppt/slides/slide1714.xml" ContentType="application/vnd.openxmlformats-officedocument.presentationml.slide+xml"/>
  <Override PartName="/ppt/slides/slide1715.xml" ContentType="application/vnd.openxmlformats-officedocument.presentationml.slide+xml"/>
  <Override PartName="/ppt/slides/slide1716.xml" ContentType="application/vnd.openxmlformats-officedocument.presentationml.slide+xml"/>
  <Override PartName="/ppt/slides/slide1717.xml" ContentType="application/vnd.openxmlformats-officedocument.presentationml.slide+xml"/>
  <Override PartName="/ppt/slides/slide1718.xml" ContentType="application/vnd.openxmlformats-officedocument.presentationml.slide+xml"/>
  <Override PartName="/ppt/slides/slide1719.xml" ContentType="application/vnd.openxmlformats-officedocument.presentationml.slide+xml"/>
  <Override PartName="/ppt/slides/slide1720.xml" ContentType="application/vnd.openxmlformats-officedocument.presentationml.slide+xml"/>
  <Override PartName="/ppt/slides/slide1721.xml" ContentType="application/vnd.openxmlformats-officedocument.presentationml.slide+xml"/>
  <Override PartName="/ppt/slides/slide1722.xml" ContentType="application/vnd.openxmlformats-officedocument.presentationml.slide+xml"/>
  <Override PartName="/ppt/slides/slide1723.xml" ContentType="application/vnd.openxmlformats-officedocument.presentationml.slide+xml"/>
  <Override PartName="/ppt/slides/slide1724.xml" ContentType="application/vnd.openxmlformats-officedocument.presentationml.slide+xml"/>
  <Override PartName="/ppt/slides/slide1725.xml" ContentType="application/vnd.openxmlformats-officedocument.presentationml.slide+xml"/>
  <Override PartName="/ppt/slides/slide1726.xml" ContentType="application/vnd.openxmlformats-officedocument.presentationml.slide+xml"/>
  <Override PartName="/ppt/slides/slide1727.xml" ContentType="application/vnd.openxmlformats-officedocument.presentationml.slide+xml"/>
  <Override PartName="/ppt/slides/slide1728.xml" ContentType="application/vnd.openxmlformats-officedocument.presentationml.slide+xml"/>
  <Override PartName="/ppt/slides/slide1729.xml" ContentType="application/vnd.openxmlformats-officedocument.presentationml.slide+xml"/>
  <Override PartName="/ppt/slides/slide1730.xml" ContentType="application/vnd.openxmlformats-officedocument.presentationml.slide+xml"/>
  <Override PartName="/ppt/slides/slide1731.xml" ContentType="application/vnd.openxmlformats-officedocument.presentationml.slide+xml"/>
  <Override PartName="/ppt/slides/slide1732.xml" ContentType="application/vnd.openxmlformats-officedocument.presentationml.slide+xml"/>
  <Override PartName="/ppt/slides/slide1733.xml" ContentType="application/vnd.openxmlformats-officedocument.presentationml.slide+xml"/>
  <Override PartName="/ppt/slides/slide1734.xml" ContentType="application/vnd.openxmlformats-officedocument.presentationml.slide+xml"/>
  <Override PartName="/ppt/slides/slide1735.xml" ContentType="application/vnd.openxmlformats-officedocument.presentationml.slide+xml"/>
  <Override PartName="/ppt/slides/slide1736.xml" ContentType="application/vnd.openxmlformats-officedocument.presentationml.slide+xml"/>
  <Override PartName="/ppt/slides/slide1737.xml" ContentType="application/vnd.openxmlformats-officedocument.presentationml.slide+xml"/>
  <Override PartName="/ppt/slides/slide1738.xml" ContentType="application/vnd.openxmlformats-officedocument.presentationml.slide+xml"/>
  <Override PartName="/ppt/slides/slide1739.xml" ContentType="application/vnd.openxmlformats-officedocument.presentationml.slide+xml"/>
  <Override PartName="/ppt/slides/slide1740.xml" ContentType="application/vnd.openxmlformats-officedocument.presentationml.slide+xml"/>
  <Override PartName="/ppt/slides/slide1741.xml" ContentType="application/vnd.openxmlformats-officedocument.presentationml.slide+xml"/>
  <Override PartName="/ppt/slides/slide1742.xml" ContentType="application/vnd.openxmlformats-officedocument.presentationml.slide+xml"/>
  <Override PartName="/ppt/slides/slide1743.xml" ContentType="application/vnd.openxmlformats-officedocument.presentationml.slide+xml"/>
  <Override PartName="/ppt/slides/slide1744.xml" ContentType="application/vnd.openxmlformats-officedocument.presentationml.slide+xml"/>
  <Override PartName="/ppt/slides/slide1745.xml" ContentType="application/vnd.openxmlformats-officedocument.presentationml.slide+xml"/>
  <Override PartName="/ppt/slides/slide1746.xml" ContentType="application/vnd.openxmlformats-officedocument.presentationml.slide+xml"/>
  <Override PartName="/ppt/slides/slide1747.xml" ContentType="application/vnd.openxmlformats-officedocument.presentationml.slide+xml"/>
  <Override PartName="/ppt/slides/slide1748.xml" ContentType="application/vnd.openxmlformats-officedocument.presentationml.slide+xml"/>
  <Override PartName="/ppt/slides/slide1749.xml" ContentType="application/vnd.openxmlformats-officedocument.presentationml.slide+xml"/>
  <Override PartName="/ppt/slides/slide1750.xml" ContentType="application/vnd.openxmlformats-officedocument.presentationml.slide+xml"/>
  <Override PartName="/ppt/slides/slide1751.xml" ContentType="application/vnd.openxmlformats-officedocument.presentationml.slide+xml"/>
  <Override PartName="/ppt/slides/slide1752.xml" ContentType="application/vnd.openxmlformats-officedocument.presentationml.slide+xml"/>
  <Override PartName="/ppt/slides/slide1753.xml" ContentType="application/vnd.openxmlformats-officedocument.presentationml.slide+xml"/>
  <Override PartName="/ppt/slides/slide1754.xml" ContentType="application/vnd.openxmlformats-officedocument.presentationml.slide+xml"/>
  <Override PartName="/ppt/slides/slide1755.xml" ContentType="application/vnd.openxmlformats-officedocument.presentationml.slide+xml"/>
  <Override PartName="/ppt/slides/slide1756.xml" ContentType="application/vnd.openxmlformats-officedocument.presentationml.slide+xml"/>
  <Override PartName="/ppt/slides/slide1757.xml" ContentType="application/vnd.openxmlformats-officedocument.presentationml.slide+xml"/>
  <Override PartName="/ppt/slides/slide1758.xml" ContentType="application/vnd.openxmlformats-officedocument.presentationml.slide+xml"/>
  <Override PartName="/ppt/slides/slide1759.xml" ContentType="application/vnd.openxmlformats-officedocument.presentationml.slide+xml"/>
  <Override PartName="/ppt/slides/slide1760.xml" ContentType="application/vnd.openxmlformats-officedocument.presentationml.slide+xml"/>
  <Override PartName="/ppt/slides/slide1761.xml" ContentType="application/vnd.openxmlformats-officedocument.presentationml.slide+xml"/>
  <Override PartName="/ppt/slides/slide1762.xml" ContentType="application/vnd.openxmlformats-officedocument.presentationml.slide+xml"/>
  <Override PartName="/ppt/slides/slide1763.xml" ContentType="application/vnd.openxmlformats-officedocument.presentationml.slide+xml"/>
  <Override PartName="/ppt/slides/slide1764.xml" ContentType="application/vnd.openxmlformats-officedocument.presentationml.slide+xml"/>
  <Override PartName="/ppt/slides/slide1765.xml" ContentType="application/vnd.openxmlformats-officedocument.presentationml.slide+xml"/>
  <Override PartName="/ppt/slides/slide1766.xml" ContentType="application/vnd.openxmlformats-officedocument.presentationml.slide+xml"/>
  <Override PartName="/ppt/slides/slide1767.xml" ContentType="application/vnd.openxmlformats-officedocument.presentationml.slide+xml"/>
  <Override PartName="/ppt/slides/slide1768.xml" ContentType="application/vnd.openxmlformats-officedocument.presentationml.slide+xml"/>
  <Override PartName="/ppt/slides/slide1769.xml" ContentType="application/vnd.openxmlformats-officedocument.presentationml.slide+xml"/>
  <Override PartName="/ppt/slides/slide1770.xml" ContentType="application/vnd.openxmlformats-officedocument.presentationml.slide+xml"/>
  <Override PartName="/ppt/slides/slide1771.xml" ContentType="application/vnd.openxmlformats-officedocument.presentationml.slide+xml"/>
  <Override PartName="/ppt/slides/slide1772.xml" ContentType="application/vnd.openxmlformats-officedocument.presentationml.slide+xml"/>
  <Override PartName="/ppt/slides/slide1773.xml" ContentType="application/vnd.openxmlformats-officedocument.presentationml.slide+xml"/>
  <Override PartName="/ppt/slides/slide1774.xml" ContentType="application/vnd.openxmlformats-officedocument.presentationml.slide+xml"/>
  <Override PartName="/ppt/slides/slide1775.xml" ContentType="application/vnd.openxmlformats-officedocument.presentationml.slide+xml"/>
  <Override PartName="/ppt/slides/slide1776.xml" ContentType="application/vnd.openxmlformats-officedocument.presentationml.slide+xml"/>
  <Override PartName="/ppt/slides/slide1777.xml" ContentType="application/vnd.openxmlformats-officedocument.presentationml.slide+xml"/>
  <Override PartName="/ppt/slides/slide1778.xml" ContentType="application/vnd.openxmlformats-officedocument.presentationml.slide+xml"/>
  <Override PartName="/ppt/slides/slide1779.xml" ContentType="application/vnd.openxmlformats-officedocument.presentationml.slide+xml"/>
  <Override PartName="/ppt/slides/slide1780.xml" ContentType="application/vnd.openxmlformats-officedocument.presentationml.slide+xml"/>
  <Override PartName="/ppt/slides/slide1781.xml" ContentType="application/vnd.openxmlformats-officedocument.presentationml.slide+xml"/>
  <Override PartName="/ppt/slides/slide1782.xml" ContentType="application/vnd.openxmlformats-officedocument.presentationml.slide+xml"/>
  <Override PartName="/ppt/slides/slide1783.xml" ContentType="application/vnd.openxmlformats-officedocument.presentationml.slide+xml"/>
  <Override PartName="/ppt/slides/slide1784.xml" ContentType="application/vnd.openxmlformats-officedocument.presentationml.slide+xml"/>
  <Override PartName="/ppt/slides/slide1785.xml" ContentType="application/vnd.openxmlformats-officedocument.presentationml.slide+xml"/>
  <Override PartName="/ppt/slides/slide1786.xml" ContentType="application/vnd.openxmlformats-officedocument.presentationml.slide+xml"/>
  <Override PartName="/ppt/slides/slide1787.xml" ContentType="application/vnd.openxmlformats-officedocument.presentationml.slide+xml"/>
  <Override PartName="/ppt/slides/slide1788.xml" ContentType="application/vnd.openxmlformats-officedocument.presentationml.slide+xml"/>
  <Override PartName="/ppt/slides/slide1789.xml" ContentType="application/vnd.openxmlformats-officedocument.presentationml.slide+xml"/>
  <Override PartName="/ppt/slides/slide1790.xml" ContentType="application/vnd.openxmlformats-officedocument.presentationml.slide+xml"/>
  <Override PartName="/ppt/slides/slide1791.xml" ContentType="application/vnd.openxmlformats-officedocument.presentationml.slide+xml"/>
  <Override PartName="/ppt/slides/slide1792.xml" ContentType="application/vnd.openxmlformats-officedocument.presentationml.slide+xml"/>
  <Override PartName="/ppt/slides/slide1793.xml" ContentType="application/vnd.openxmlformats-officedocument.presentationml.slide+xml"/>
  <Override PartName="/ppt/slides/slide1794.xml" ContentType="application/vnd.openxmlformats-officedocument.presentationml.slide+xml"/>
  <Override PartName="/ppt/slides/slide1795.xml" ContentType="application/vnd.openxmlformats-officedocument.presentationml.slide+xml"/>
  <Override PartName="/ppt/slides/slide1796.xml" ContentType="application/vnd.openxmlformats-officedocument.presentationml.slide+xml"/>
  <Override PartName="/ppt/slides/slide1797.xml" ContentType="application/vnd.openxmlformats-officedocument.presentationml.slide+xml"/>
  <Override PartName="/ppt/slides/slide1798.xml" ContentType="application/vnd.openxmlformats-officedocument.presentationml.slide+xml"/>
  <Override PartName="/ppt/slides/slide1799.xml" ContentType="application/vnd.openxmlformats-officedocument.presentationml.slide+xml"/>
  <Override PartName="/ppt/slides/slide1800.xml" ContentType="application/vnd.openxmlformats-officedocument.presentationml.slide+xml"/>
  <Override PartName="/ppt/slides/slide1801.xml" ContentType="application/vnd.openxmlformats-officedocument.presentationml.slide+xml"/>
  <Override PartName="/ppt/slides/slide1802.xml" ContentType="application/vnd.openxmlformats-officedocument.presentationml.slide+xml"/>
  <Override PartName="/ppt/slides/slide1803.xml" ContentType="application/vnd.openxmlformats-officedocument.presentationml.slide+xml"/>
  <Override PartName="/ppt/slides/slide1804.xml" ContentType="application/vnd.openxmlformats-officedocument.presentationml.slide+xml"/>
  <Override PartName="/ppt/slides/slide1805.xml" ContentType="application/vnd.openxmlformats-officedocument.presentationml.slide+xml"/>
  <Override PartName="/ppt/slides/slide1806.xml" ContentType="application/vnd.openxmlformats-officedocument.presentationml.slide+xml"/>
  <Override PartName="/ppt/slides/slide1807.xml" ContentType="application/vnd.openxmlformats-officedocument.presentationml.slide+xml"/>
  <Override PartName="/ppt/slides/slide1808.xml" ContentType="application/vnd.openxmlformats-officedocument.presentationml.slide+xml"/>
  <Override PartName="/ppt/slides/slide1809.xml" ContentType="application/vnd.openxmlformats-officedocument.presentationml.slide+xml"/>
  <Override PartName="/ppt/slides/slide1810.xml" ContentType="application/vnd.openxmlformats-officedocument.presentationml.slide+xml"/>
  <Override PartName="/ppt/slides/slide1811.xml" ContentType="application/vnd.openxmlformats-officedocument.presentationml.slide+xml"/>
  <Override PartName="/ppt/slides/slide1812.xml" ContentType="application/vnd.openxmlformats-officedocument.presentationml.slide+xml"/>
  <Override PartName="/ppt/slides/slide1813.xml" ContentType="application/vnd.openxmlformats-officedocument.presentationml.slide+xml"/>
  <Override PartName="/ppt/slides/slide1814.xml" ContentType="application/vnd.openxmlformats-officedocument.presentationml.slide+xml"/>
  <Override PartName="/ppt/slides/slide1815.xml" ContentType="application/vnd.openxmlformats-officedocument.presentationml.slide+xml"/>
  <Override PartName="/ppt/slides/slide1816.xml" ContentType="application/vnd.openxmlformats-officedocument.presentationml.slide+xml"/>
  <Override PartName="/ppt/slides/slide1817.xml" ContentType="application/vnd.openxmlformats-officedocument.presentationml.slide+xml"/>
  <Override PartName="/ppt/slides/slide1818.xml" ContentType="application/vnd.openxmlformats-officedocument.presentationml.slide+xml"/>
  <Override PartName="/ppt/slides/slide1819.xml" ContentType="application/vnd.openxmlformats-officedocument.presentationml.slide+xml"/>
  <Override PartName="/ppt/slides/slide1820.xml" ContentType="application/vnd.openxmlformats-officedocument.presentationml.slide+xml"/>
  <Override PartName="/ppt/slides/slide1821.xml" ContentType="application/vnd.openxmlformats-officedocument.presentationml.slide+xml"/>
  <Override PartName="/ppt/slides/slide1822.xml" ContentType="application/vnd.openxmlformats-officedocument.presentationml.slide+xml"/>
  <Override PartName="/ppt/slides/slide1823.xml" ContentType="application/vnd.openxmlformats-officedocument.presentationml.slide+xml"/>
  <Override PartName="/ppt/slides/slide1824.xml" ContentType="application/vnd.openxmlformats-officedocument.presentationml.slide+xml"/>
  <Override PartName="/ppt/slides/slide1825.xml" ContentType="application/vnd.openxmlformats-officedocument.presentationml.slide+xml"/>
  <Override PartName="/ppt/slides/slide1826.xml" ContentType="application/vnd.openxmlformats-officedocument.presentationml.slide+xml"/>
  <Override PartName="/ppt/slides/slide1827.xml" ContentType="application/vnd.openxmlformats-officedocument.presentationml.slide+xml"/>
  <Override PartName="/ppt/slides/slide1828.xml" ContentType="application/vnd.openxmlformats-officedocument.presentationml.slide+xml"/>
  <Override PartName="/ppt/slides/slide1829.xml" ContentType="application/vnd.openxmlformats-officedocument.presentationml.slide+xml"/>
  <Override PartName="/ppt/slides/slide1830.xml" ContentType="application/vnd.openxmlformats-officedocument.presentationml.slide+xml"/>
  <Override PartName="/ppt/slides/slide1831.xml" ContentType="application/vnd.openxmlformats-officedocument.presentationml.slide+xml"/>
  <Override PartName="/ppt/slides/slide1832.xml" ContentType="application/vnd.openxmlformats-officedocument.presentationml.slide+xml"/>
  <Override PartName="/ppt/slides/slide1833.xml" ContentType="application/vnd.openxmlformats-officedocument.presentationml.slide+xml"/>
  <Override PartName="/ppt/slides/slide1834.xml" ContentType="application/vnd.openxmlformats-officedocument.presentationml.slide+xml"/>
  <Override PartName="/ppt/slides/slide1835.xml" ContentType="application/vnd.openxmlformats-officedocument.presentationml.slide+xml"/>
  <Override PartName="/ppt/slides/slide1836.xml" ContentType="application/vnd.openxmlformats-officedocument.presentationml.slide+xml"/>
  <Override PartName="/ppt/slides/slide1837.xml" ContentType="application/vnd.openxmlformats-officedocument.presentationml.slide+xml"/>
  <Override PartName="/ppt/slides/slide1838.xml" ContentType="application/vnd.openxmlformats-officedocument.presentationml.slide+xml"/>
  <Override PartName="/ppt/slides/slide1839.xml" ContentType="application/vnd.openxmlformats-officedocument.presentationml.slide+xml"/>
  <Override PartName="/ppt/slides/slide1840.xml" ContentType="application/vnd.openxmlformats-officedocument.presentationml.slide+xml"/>
  <Override PartName="/ppt/slides/slide1841.xml" ContentType="application/vnd.openxmlformats-officedocument.presentationml.slide+xml"/>
  <Override PartName="/ppt/slides/slide1842.xml" ContentType="application/vnd.openxmlformats-officedocument.presentationml.slide+xml"/>
  <Override PartName="/ppt/slides/slide1843.xml" ContentType="application/vnd.openxmlformats-officedocument.presentationml.slide+xml"/>
  <Override PartName="/ppt/slides/slide1844.xml" ContentType="application/vnd.openxmlformats-officedocument.presentationml.slide+xml"/>
  <Override PartName="/ppt/slides/slide1845.xml" ContentType="application/vnd.openxmlformats-officedocument.presentationml.slide+xml"/>
  <Override PartName="/ppt/slides/slide1846.xml" ContentType="application/vnd.openxmlformats-officedocument.presentationml.slide+xml"/>
  <Override PartName="/ppt/slides/slide1847.xml" ContentType="application/vnd.openxmlformats-officedocument.presentationml.slide+xml"/>
  <Override PartName="/ppt/slides/slide1848.xml" ContentType="application/vnd.openxmlformats-officedocument.presentationml.slide+xml"/>
  <Override PartName="/ppt/slides/slide1849.xml" ContentType="application/vnd.openxmlformats-officedocument.presentationml.slide+xml"/>
  <Override PartName="/ppt/slides/slide1850.xml" ContentType="application/vnd.openxmlformats-officedocument.presentationml.slide+xml"/>
  <Override PartName="/ppt/slides/slide1851.xml" ContentType="application/vnd.openxmlformats-officedocument.presentationml.slide+xml"/>
  <Override PartName="/ppt/slides/slide1852.xml" ContentType="application/vnd.openxmlformats-officedocument.presentationml.slide+xml"/>
  <Override PartName="/ppt/slides/slide1853.xml" ContentType="application/vnd.openxmlformats-officedocument.presentationml.slide+xml"/>
  <Override PartName="/ppt/slides/slide1854.xml" ContentType="application/vnd.openxmlformats-officedocument.presentationml.slide+xml"/>
  <Override PartName="/ppt/slides/slide1855.xml" ContentType="application/vnd.openxmlformats-officedocument.presentationml.slide+xml"/>
  <Override PartName="/ppt/slides/slide1856.xml" ContentType="application/vnd.openxmlformats-officedocument.presentationml.slide+xml"/>
  <Override PartName="/ppt/slides/slide1857.xml" ContentType="application/vnd.openxmlformats-officedocument.presentationml.slide+xml"/>
  <Override PartName="/ppt/slides/slide1858.xml" ContentType="application/vnd.openxmlformats-officedocument.presentationml.slide+xml"/>
  <Override PartName="/ppt/slides/slide1859.xml" ContentType="application/vnd.openxmlformats-officedocument.presentationml.slide+xml"/>
  <Override PartName="/ppt/slides/slide1860.xml" ContentType="application/vnd.openxmlformats-officedocument.presentationml.slide+xml"/>
  <Override PartName="/ppt/slides/slide1861.xml" ContentType="application/vnd.openxmlformats-officedocument.presentationml.slide+xml"/>
  <Override PartName="/ppt/slides/slide1862.xml" ContentType="application/vnd.openxmlformats-officedocument.presentationml.slide+xml"/>
  <Override PartName="/ppt/slides/slide1863.xml" ContentType="application/vnd.openxmlformats-officedocument.presentationml.slide+xml"/>
  <Override PartName="/ppt/slides/slide1864.xml" ContentType="application/vnd.openxmlformats-officedocument.presentationml.slide+xml"/>
  <Override PartName="/ppt/slides/slide1865.xml" ContentType="application/vnd.openxmlformats-officedocument.presentationml.slide+xml"/>
  <Override PartName="/ppt/slides/slide1866.xml" ContentType="application/vnd.openxmlformats-officedocument.presentationml.slide+xml"/>
  <Override PartName="/ppt/slides/slide1867.xml" ContentType="application/vnd.openxmlformats-officedocument.presentationml.slide+xml"/>
  <Override PartName="/ppt/slides/slide1868.xml" ContentType="application/vnd.openxmlformats-officedocument.presentationml.slide+xml"/>
  <Override PartName="/ppt/slides/slide1869.xml" ContentType="application/vnd.openxmlformats-officedocument.presentationml.slide+xml"/>
  <Override PartName="/ppt/slides/slide1870.xml" ContentType="application/vnd.openxmlformats-officedocument.presentationml.slide+xml"/>
  <Override PartName="/ppt/slides/slide1871.xml" ContentType="application/vnd.openxmlformats-officedocument.presentationml.slide+xml"/>
  <Override PartName="/ppt/slides/slide1872.xml" ContentType="application/vnd.openxmlformats-officedocument.presentationml.slide+xml"/>
  <Override PartName="/ppt/slides/slide1873.xml" ContentType="application/vnd.openxmlformats-officedocument.presentationml.slide+xml"/>
  <Override PartName="/ppt/slides/slide1874.xml" ContentType="application/vnd.openxmlformats-officedocument.presentationml.slide+xml"/>
  <Override PartName="/ppt/slides/slide1875.xml" ContentType="application/vnd.openxmlformats-officedocument.presentationml.slide+xml"/>
  <Override PartName="/ppt/slides/slide1876.xml" ContentType="application/vnd.openxmlformats-officedocument.presentationml.slide+xml"/>
  <Override PartName="/ppt/slides/slide1877.xml" ContentType="application/vnd.openxmlformats-officedocument.presentationml.slide+xml"/>
  <Override PartName="/ppt/slides/slide1878.xml" ContentType="application/vnd.openxmlformats-officedocument.presentationml.slide+xml"/>
  <Override PartName="/ppt/slides/slide1879.xml" ContentType="application/vnd.openxmlformats-officedocument.presentationml.slide+xml"/>
  <Override PartName="/ppt/slides/slide1880.xml" ContentType="application/vnd.openxmlformats-officedocument.presentationml.slide+xml"/>
  <Override PartName="/ppt/slides/slide1881.xml" ContentType="application/vnd.openxmlformats-officedocument.presentationml.slide+xml"/>
  <Override PartName="/ppt/slides/slide1882.xml" ContentType="application/vnd.openxmlformats-officedocument.presentationml.slide+xml"/>
  <Override PartName="/ppt/slides/slide1883.xml" ContentType="application/vnd.openxmlformats-officedocument.presentationml.slide+xml"/>
  <Override PartName="/ppt/slides/slide1884.xml" ContentType="application/vnd.openxmlformats-officedocument.presentationml.slide+xml"/>
  <Override PartName="/ppt/slides/slide1885.xml" ContentType="application/vnd.openxmlformats-officedocument.presentationml.slide+xml"/>
  <Override PartName="/ppt/slides/slide1886.xml" ContentType="application/vnd.openxmlformats-officedocument.presentationml.slide+xml"/>
  <Override PartName="/ppt/slides/slide1887.xml" ContentType="application/vnd.openxmlformats-officedocument.presentationml.slide+xml"/>
  <Override PartName="/ppt/slides/slide1888.xml" ContentType="application/vnd.openxmlformats-officedocument.presentationml.slide+xml"/>
  <Override PartName="/ppt/slides/slide1889.xml" ContentType="application/vnd.openxmlformats-officedocument.presentationml.slide+xml"/>
  <Override PartName="/ppt/slides/slide1890.xml" ContentType="application/vnd.openxmlformats-officedocument.presentationml.slide+xml"/>
  <Override PartName="/ppt/slides/slide1891.xml" ContentType="application/vnd.openxmlformats-officedocument.presentationml.slide+xml"/>
  <Override PartName="/ppt/slides/slide1892.xml" ContentType="application/vnd.openxmlformats-officedocument.presentationml.slide+xml"/>
  <Override PartName="/ppt/slides/slide1893.xml" ContentType="application/vnd.openxmlformats-officedocument.presentationml.slide+xml"/>
  <Override PartName="/ppt/slides/slide1894.xml" ContentType="application/vnd.openxmlformats-officedocument.presentationml.slide+xml"/>
  <Override PartName="/ppt/slides/slide1895.xml" ContentType="application/vnd.openxmlformats-officedocument.presentationml.slide+xml"/>
  <Override PartName="/ppt/slides/slide1896.xml" ContentType="application/vnd.openxmlformats-officedocument.presentationml.slide+xml"/>
  <Override PartName="/ppt/slides/slide1897.xml" ContentType="application/vnd.openxmlformats-officedocument.presentationml.slide+xml"/>
  <Override PartName="/ppt/slides/slide1898.xml" ContentType="application/vnd.openxmlformats-officedocument.presentationml.slide+xml"/>
  <Override PartName="/ppt/slides/slide1899.xml" ContentType="application/vnd.openxmlformats-officedocument.presentationml.slide+xml"/>
  <Override PartName="/ppt/slides/slide1900.xml" ContentType="application/vnd.openxmlformats-officedocument.presentationml.slide+xml"/>
  <Override PartName="/ppt/slides/slide1901.xml" ContentType="application/vnd.openxmlformats-officedocument.presentationml.slide+xml"/>
  <Override PartName="/ppt/slides/slide1902.xml" ContentType="application/vnd.openxmlformats-officedocument.presentationml.slide+xml"/>
  <Override PartName="/ppt/slides/slide1903.xml" ContentType="application/vnd.openxmlformats-officedocument.presentationml.slide+xml"/>
  <Override PartName="/ppt/slides/slide1904.xml" ContentType="application/vnd.openxmlformats-officedocument.presentationml.slide+xml"/>
  <Override PartName="/ppt/slides/slide1905.xml" ContentType="application/vnd.openxmlformats-officedocument.presentationml.slide+xml"/>
  <Override PartName="/ppt/slides/slide1906.xml" ContentType="application/vnd.openxmlformats-officedocument.presentationml.slide+xml"/>
  <Override PartName="/ppt/slides/slide1907.xml" ContentType="application/vnd.openxmlformats-officedocument.presentationml.slide+xml"/>
  <Override PartName="/ppt/slides/slide1908.xml" ContentType="application/vnd.openxmlformats-officedocument.presentationml.slide+xml"/>
  <Override PartName="/ppt/slides/slide1909.xml" ContentType="application/vnd.openxmlformats-officedocument.presentationml.slide+xml"/>
  <Override PartName="/ppt/slides/slide1910.xml" ContentType="application/vnd.openxmlformats-officedocument.presentationml.slide+xml"/>
  <Override PartName="/ppt/slides/slide1911.xml" ContentType="application/vnd.openxmlformats-officedocument.presentationml.slide+xml"/>
  <Override PartName="/ppt/slides/slide1912.xml" ContentType="application/vnd.openxmlformats-officedocument.presentationml.slide+xml"/>
  <Override PartName="/ppt/slides/slide1913.xml" ContentType="application/vnd.openxmlformats-officedocument.presentationml.slide+xml"/>
  <Override PartName="/ppt/slides/slide1914.xml" ContentType="application/vnd.openxmlformats-officedocument.presentationml.slide+xml"/>
  <Override PartName="/ppt/slides/slide1915.xml" ContentType="application/vnd.openxmlformats-officedocument.presentationml.slide+xml"/>
  <Override PartName="/ppt/slides/slide1916.xml" ContentType="application/vnd.openxmlformats-officedocument.presentationml.slide+xml"/>
  <Override PartName="/ppt/slides/slide1917.xml" ContentType="application/vnd.openxmlformats-officedocument.presentationml.slide+xml"/>
  <Override PartName="/ppt/slides/slide1918.xml" ContentType="application/vnd.openxmlformats-officedocument.presentationml.slide+xml"/>
  <Override PartName="/ppt/slides/slide1919.xml" ContentType="application/vnd.openxmlformats-officedocument.presentationml.slide+xml"/>
  <Override PartName="/ppt/slides/slide1920.xml" ContentType="application/vnd.openxmlformats-officedocument.presentationml.slide+xml"/>
  <Override PartName="/ppt/slides/slide1921.xml" ContentType="application/vnd.openxmlformats-officedocument.presentationml.slide+xml"/>
  <Override PartName="/ppt/slides/slide1922.xml" ContentType="application/vnd.openxmlformats-officedocument.presentationml.slide+xml"/>
  <Override PartName="/ppt/slides/slide1923.xml" ContentType="application/vnd.openxmlformats-officedocument.presentationml.slide+xml"/>
  <Override PartName="/ppt/slides/slide1924.xml" ContentType="application/vnd.openxmlformats-officedocument.presentationml.slide+xml"/>
  <Override PartName="/ppt/slides/slide1925.xml" ContentType="application/vnd.openxmlformats-officedocument.presentationml.slide+xml"/>
  <Override PartName="/ppt/slides/slide1926.xml" ContentType="application/vnd.openxmlformats-officedocument.presentationml.slide+xml"/>
  <Override PartName="/ppt/slides/slide1927.xml" ContentType="application/vnd.openxmlformats-officedocument.presentationml.slide+xml"/>
  <Override PartName="/ppt/slides/slide1928.xml" ContentType="application/vnd.openxmlformats-officedocument.presentationml.slide+xml"/>
  <Override PartName="/ppt/slides/slide1929.xml" ContentType="application/vnd.openxmlformats-officedocument.presentationml.slide+xml"/>
  <Override PartName="/ppt/slides/slide1930.xml" ContentType="application/vnd.openxmlformats-officedocument.presentationml.slide+xml"/>
  <Override PartName="/ppt/slides/slide1931.xml" ContentType="application/vnd.openxmlformats-officedocument.presentationml.slide+xml"/>
  <Override PartName="/ppt/slides/slide1932.xml" ContentType="application/vnd.openxmlformats-officedocument.presentationml.slide+xml"/>
  <Override PartName="/ppt/slides/slide1933.xml" ContentType="application/vnd.openxmlformats-officedocument.presentationml.slide+xml"/>
  <Override PartName="/ppt/slides/slide1934.xml" ContentType="application/vnd.openxmlformats-officedocument.presentationml.slide+xml"/>
  <Override PartName="/ppt/slides/slide1935.xml" ContentType="application/vnd.openxmlformats-officedocument.presentationml.slide+xml"/>
  <Override PartName="/ppt/slides/slide1936.xml" ContentType="application/vnd.openxmlformats-officedocument.presentationml.slide+xml"/>
  <Override PartName="/ppt/slides/slide1937.xml" ContentType="application/vnd.openxmlformats-officedocument.presentationml.slide+xml"/>
  <Override PartName="/ppt/slides/slide1938.xml" ContentType="application/vnd.openxmlformats-officedocument.presentationml.slide+xml"/>
  <Override PartName="/ppt/slides/slide1939.xml" ContentType="application/vnd.openxmlformats-officedocument.presentationml.slide+xml"/>
  <Override PartName="/ppt/slides/slide1940.xml" ContentType="application/vnd.openxmlformats-officedocument.presentationml.slide+xml"/>
  <Override PartName="/ppt/slides/slide1941.xml" ContentType="application/vnd.openxmlformats-officedocument.presentationml.slide+xml"/>
  <Override PartName="/ppt/slides/slide1942.xml" ContentType="application/vnd.openxmlformats-officedocument.presentationml.slide+xml"/>
  <Override PartName="/ppt/slides/slide1943.xml" ContentType="application/vnd.openxmlformats-officedocument.presentationml.slide+xml"/>
  <Override PartName="/ppt/slides/slide1944.xml" ContentType="application/vnd.openxmlformats-officedocument.presentationml.slide+xml"/>
  <Override PartName="/ppt/slides/slide1945.xml" ContentType="application/vnd.openxmlformats-officedocument.presentationml.slide+xml"/>
  <Override PartName="/ppt/slides/slide1946.xml" ContentType="application/vnd.openxmlformats-officedocument.presentationml.slide+xml"/>
  <Override PartName="/ppt/slides/slide1947.xml" ContentType="application/vnd.openxmlformats-officedocument.presentationml.slide+xml"/>
  <Override PartName="/ppt/slides/slide1948.xml" ContentType="application/vnd.openxmlformats-officedocument.presentationml.slide+xml"/>
  <Override PartName="/ppt/slides/slide1949.xml" ContentType="application/vnd.openxmlformats-officedocument.presentationml.slide+xml"/>
  <Override PartName="/ppt/slides/slide1950.xml" ContentType="application/vnd.openxmlformats-officedocument.presentationml.slide+xml"/>
  <Override PartName="/ppt/slides/slide1951.xml" ContentType="application/vnd.openxmlformats-officedocument.presentationml.slide+xml"/>
  <Override PartName="/ppt/slides/slide1952.xml" ContentType="application/vnd.openxmlformats-officedocument.presentationml.slide+xml"/>
  <Override PartName="/ppt/slides/slide1953.xml" ContentType="application/vnd.openxmlformats-officedocument.presentationml.slide+xml"/>
  <Override PartName="/ppt/slides/slide1954.xml" ContentType="application/vnd.openxmlformats-officedocument.presentationml.slide+xml"/>
  <Override PartName="/ppt/slides/slide1955.xml" ContentType="application/vnd.openxmlformats-officedocument.presentationml.slide+xml"/>
  <Override PartName="/ppt/slides/slide1956.xml" ContentType="application/vnd.openxmlformats-officedocument.presentationml.slide+xml"/>
  <Override PartName="/ppt/slides/slide1957.xml" ContentType="application/vnd.openxmlformats-officedocument.presentationml.slide+xml"/>
  <Override PartName="/ppt/slides/slide1958.xml" ContentType="application/vnd.openxmlformats-officedocument.presentationml.slide+xml"/>
  <Override PartName="/ppt/slides/slide1959.xml" ContentType="application/vnd.openxmlformats-officedocument.presentationml.slide+xml"/>
  <Override PartName="/ppt/slides/slide1960.xml" ContentType="application/vnd.openxmlformats-officedocument.presentationml.slide+xml"/>
  <Override PartName="/ppt/slides/slide1961.xml" ContentType="application/vnd.openxmlformats-officedocument.presentationml.slide+xml"/>
  <Override PartName="/ppt/slides/slide1962.xml" ContentType="application/vnd.openxmlformats-officedocument.presentationml.slide+xml"/>
  <Override PartName="/ppt/slides/slide1963.xml" ContentType="application/vnd.openxmlformats-officedocument.presentationml.slide+xml"/>
  <Override PartName="/ppt/slides/slide1964.xml" ContentType="application/vnd.openxmlformats-officedocument.presentationml.slide+xml"/>
  <Override PartName="/ppt/slides/slide1965.xml" ContentType="application/vnd.openxmlformats-officedocument.presentationml.slide+xml"/>
  <Override PartName="/ppt/slides/slide1966.xml" ContentType="application/vnd.openxmlformats-officedocument.presentationml.slide+xml"/>
  <Override PartName="/ppt/slides/slide1967.xml" ContentType="application/vnd.openxmlformats-officedocument.presentationml.slide+xml"/>
  <Override PartName="/ppt/slides/slide1968.xml" ContentType="application/vnd.openxmlformats-officedocument.presentationml.slide+xml"/>
  <Override PartName="/ppt/slides/slide1969.xml" ContentType="application/vnd.openxmlformats-officedocument.presentationml.slide+xml"/>
  <Override PartName="/ppt/slides/slide1970.xml" ContentType="application/vnd.openxmlformats-officedocument.presentationml.slide+xml"/>
  <Override PartName="/ppt/slides/slide1971.xml" ContentType="application/vnd.openxmlformats-officedocument.presentationml.slide+xml"/>
  <Override PartName="/ppt/slides/slide1972.xml" ContentType="application/vnd.openxmlformats-officedocument.presentationml.slide+xml"/>
  <Override PartName="/ppt/slides/slide1973.xml" ContentType="application/vnd.openxmlformats-officedocument.presentationml.slide+xml"/>
  <Override PartName="/ppt/slides/slide1974.xml" ContentType="application/vnd.openxmlformats-officedocument.presentationml.slide+xml"/>
  <Override PartName="/ppt/slides/slide1975.xml" ContentType="application/vnd.openxmlformats-officedocument.presentationml.slide+xml"/>
  <Override PartName="/ppt/slides/slide1976.xml" ContentType="application/vnd.openxmlformats-officedocument.presentationml.slide+xml"/>
  <Override PartName="/ppt/slides/slide1977.xml" ContentType="application/vnd.openxmlformats-officedocument.presentationml.slide+xml"/>
  <Override PartName="/ppt/slides/slide1978.xml" ContentType="application/vnd.openxmlformats-officedocument.presentationml.slide+xml"/>
  <Override PartName="/ppt/slides/slide1979.xml" ContentType="application/vnd.openxmlformats-officedocument.presentationml.slide+xml"/>
  <Override PartName="/ppt/slides/slide1980.xml" ContentType="application/vnd.openxmlformats-officedocument.presentationml.slide+xml"/>
  <Override PartName="/ppt/slides/slide1981.xml" ContentType="application/vnd.openxmlformats-officedocument.presentationml.slide+xml"/>
  <Override PartName="/ppt/slides/slide1982.xml" ContentType="application/vnd.openxmlformats-officedocument.presentationml.slide+xml"/>
  <Override PartName="/ppt/slides/slide1983.xml" ContentType="application/vnd.openxmlformats-officedocument.presentationml.slide+xml"/>
  <Override PartName="/ppt/slides/slide1984.xml" ContentType="application/vnd.openxmlformats-officedocument.presentationml.slide+xml"/>
  <Override PartName="/ppt/slides/slide198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4.xml" ContentType="application/vnd.openxmlformats-officedocument.theme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5.xml" ContentType="application/vnd.openxmlformats-officedocument.theme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6.xml" ContentType="application/vnd.openxmlformats-officedocument.theme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theme/theme7.xml" ContentType="application/vnd.openxmlformats-officedocument.theme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theme/theme8.xml" ContentType="application/vnd.openxmlformats-officedocument.theme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theme/theme9.xml" ContentType="application/vnd.openxmlformats-officedocument.theme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theme/theme10.xml" ContentType="application/vnd.openxmlformats-officedocument.theme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theme/theme11.xml" ContentType="application/vnd.openxmlformats-officedocument.theme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theme/theme12.xml" ContentType="application/vnd.openxmlformats-officedocument.theme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theme/theme13.xml" ContentType="application/vnd.openxmlformats-officedocument.theme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theme/theme14.xml" ContentType="application/vnd.openxmlformats-officedocument.theme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theme/theme15.xml" ContentType="application/vnd.openxmlformats-officedocument.theme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theme/theme16.xml" ContentType="application/vnd.openxmlformats-officedocument.theme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theme/theme17.xml" ContentType="application/vnd.openxmlformats-officedocument.theme+xml"/>
  <Override PartName="/ppt/theme/theme18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702" r:id="rId2"/>
    <p:sldMasterId id="2147483714" r:id="rId3"/>
    <p:sldMasterId id="2147483738" r:id="rId4"/>
    <p:sldMasterId id="2147483774" r:id="rId5"/>
    <p:sldMasterId id="2147483786" r:id="rId6"/>
    <p:sldMasterId id="2147483822" r:id="rId7"/>
    <p:sldMasterId id="2147483894" r:id="rId8"/>
    <p:sldMasterId id="2147483906" r:id="rId9"/>
    <p:sldMasterId id="2147483978" r:id="rId10"/>
    <p:sldMasterId id="2147483990" r:id="rId11"/>
    <p:sldMasterId id="2147484026" r:id="rId12"/>
    <p:sldMasterId id="2147484086" r:id="rId13"/>
    <p:sldMasterId id="2147484254" r:id="rId14"/>
    <p:sldMasterId id="2147484278" r:id="rId15"/>
    <p:sldMasterId id="2147484326" r:id="rId16"/>
    <p:sldMasterId id="2147484650" r:id="rId17"/>
  </p:sldMasterIdLst>
  <p:notesMasterIdLst>
    <p:notesMasterId r:id="rId2003"/>
  </p:notesMasterIdLst>
  <p:sldIdLst>
    <p:sldId id="2348" r:id="rId18"/>
    <p:sldId id="2349" r:id="rId19"/>
    <p:sldId id="2366" r:id="rId20"/>
    <p:sldId id="2369" r:id="rId21"/>
    <p:sldId id="2367" r:id="rId22"/>
    <p:sldId id="2370" r:id="rId23"/>
    <p:sldId id="2368" r:id="rId24"/>
    <p:sldId id="2371" r:id="rId25"/>
    <p:sldId id="1583" r:id="rId26"/>
    <p:sldId id="2013" r:id="rId27"/>
    <p:sldId id="2014" r:id="rId28"/>
    <p:sldId id="3023" r:id="rId29"/>
    <p:sldId id="2018" r:id="rId30"/>
    <p:sldId id="3024" r:id="rId31"/>
    <p:sldId id="2017" r:id="rId32"/>
    <p:sldId id="3025" r:id="rId33"/>
    <p:sldId id="2622" r:id="rId34"/>
    <p:sldId id="2623" r:id="rId35"/>
    <p:sldId id="2624" r:id="rId36"/>
    <p:sldId id="2634" r:id="rId37"/>
    <p:sldId id="2635" r:id="rId38"/>
    <p:sldId id="2638" r:id="rId39"/>
    <p:sldId id="2639" r:id="rId40"/>
    <p:sldId id="2636" r:id="rId41"/>
    <p:sldId id="2637" r:id="rId42"/>
    <p:sldId id="2640" r:id="rId43"/>
    <p:sldId id="2641" r:id="rId44"/>
    <p:sldId id="283" r:id="rId45"/>
    <p:sldId id="1983" r:id="rId46"/>
    <p:sldId id="1984" r:id="rId47"/>
    <p:sldId id="1987" r:id="rId48"/>
    <p:sldId id="1985" r:id="rId49"/>
    <p:sldId id="1988" r:id="rId50"/>
    <p:sldId id="1986" r:id="rId51"/>
    <p:sldId id="1989" r:id="rId52"/>
    <p:sldId id="1890" r:id="rId53"/>
    <p:sldId id="3516" r:id="rId54"/>
    <p:sldId id="3517" r:id="rId55"/>
    <p:sldId id="3518" r:id="rId56"/>
    <p:sldId id="3520" r:id="rId57"/>
    <p:sldId id="3519" r:id="rId58"/>
    <p:sldId id="3521" r:id="rId59"/>
    <p:sldId id="2106" r:id="rId60"/>
    <p:sldId id="843" r:id="rId61"/>
    <p:sldId id="3132" r:id="rId62"/>
    <p:sldId id="3134" r:id="rId63"/>
    <p:sldId id="3133" r:id="rId64"/>
    <p:sldId id="3135" r:id="rId65"/>
    <p:sldId id="256" r:id="rId66"/>
    <p:sldId id="3403" r:id="rId67"/>
    <p:sldId id="257" r:id="rId68"/>
    <p:sldId id="2928" r:id="rId69"/>
    <p:sldId id="258" r:id="rId70"/>
    <p:sldId id="2929" r:id="rId71"/>
    <p:sldId id="1740" r:id="rId72"/>
    <p:sldId id="1741" r:id="rId73"/>
    <p:sldId id="1764" r:id="rId74"/>
    <p:sldId id="1766" r:id="rId75"/>
    <p:sldId id="1765" r:id="rId76"/>
    <p:sldId id="1767" r:id="rId77"/>
    <p:sldId id="2489" r:id="rId78"/>
    <p:sldId id="2490" r:id="rId79"/>
    <p:sldId id="2491" r:id="rId80"/>
    <p:sldId id="2505" r:id="rId81"/>
    <p:sldId id="2492" r:id="rId82"/>
    <p:sldId id="2506" r:id="rId83"/>
    <p:sldId id="2493" r:id="rId84"/>
    <p:sldId id="2507" r:id="rId85"/>
    <p:sldId id="2895" r:id="rId86"/>
    <p:sldId id="2896" r:id="rId87"/>
    <p:sldId id="2897" r:id="rId88"/>
    <p:sldId id="2909" r:id="rId89"/>
    <p:sldId id="2907" r:id="rId90"/>
    <p:sldId id="2910" r:id="rId91"/>
    <p:sldId id="2908" r:id="rId92"/>
    <p:sldId id="2911" r:id="rId93"/>
    <p:sldId id="604" r:id="rId94"/>
    <p:sldId id="605" r:id="rId95"/>
    <p:sldId id="606" r:id="rId96"/>
    <p:sldId id="2925" r:id="rId97"/>
    <p:sldId id="1535" r:id="rId98"/>
    <p:sldId id="2926" r:id="rId99"/>
    <p:sldId id="607" r:id="rId100"/>
    <p:sldId id="2927" r:id="rId101"/>
    <p:sldId id="1125" r:id="rId102"/>
    <p:sldId id="3201" r:id="rId103"/>
    <p:sldId id="3202" r:id="rId104"/>
    <p:sldId id="3204" r:id="rId105"/>
    <p:sldId id="3203" r:id="rId106"/>
    <p:sldId id="3205" r:id="rId107"/>
    <p:sldId id="3522" r:id="rId108"/>
    <p:sldId id="3523" r:id="rId109"/>
    <p:sldId id="3524" r:id="rId110"/>
    <p:sldId id="3527" r:id="rId111"/>
    <p:sldId id="3525" r:id="rId112"/>
    <p:sldId id="3528" r:id="rId113"/>
    <p:sldId id="3526" r:id="rId114"/>
    <p:sldId id="3529" r:id="rId115"/>
    <p:sldId id="1891" r:id="rId116"/>
    <p:sldId id="1892" r:id="rId117"/>
    <p:sldId id="1893" r:id="rId118"/>
    <p:sldId id="1919" r:id="rId119"/>
    <p:sldId id="1917" r:id="rId120"/>
    <p:sldId id="1920" r:id="rId121"/>
    <p:sldId id="1918" r:id="rId122"/>
    <p:sldId id="1921" r:id="rId123"/>
    <p:sldId id="2340" r:id="rId124"/>
    <p:sldId id="2341" r:id="rId125"/>
    <p:sldId id="2372" r:id="rId126"/>
    <p:sldId id="2373" r:id="rId127"/>
    <p:sldId id="2379" r:id="rId128"/>
    <p:sldId id="2374" r:id="rId129"/>
    <p:sldId id="2376" r:id="rId130"/>
    <p:sldId id="2380" r:id="rId131"/>
    <p:sldId id="2377" r:id="rId132"/>
    <p:sldId id="2378" r:id="rId133"/>
    <p:sldId id="2381" r:id="rId134"/>
    <p:sldId id="410" r:id="rId135"/>
    <p:sldId id="3378" r:id="rId136"/>
    <p:sldId id="3379" r:id="rId137"/>
    <p:sldId id="3383" r:id="rId138"/>
    <p:sldId id="3380" r:id="rId139"/>
    <p:sldId id="3384" r:id="rId140"/>
    <p:sldId id="3381" r:id="rId141"/>
    <p:sldId id="3385" r:id="rId142"/>
    <p:sldId id="3382" r:id="rId143"/>
    <p:sldId id="3386" r:id="rId144"/>
    <p:sldId id="521" r:id="rId145"/>
    <p:sldId id="522" r:id="rId146"/>
    <p:sldId id="523" r:id="rId147"/>
    <p:sldId id="2993" r:id="rId148"/>
    <p:sldId id="2992" r:id="rId149"/>
    <p:sldId id="2994" r:id="rId150"/>
    <p:sldId id="2612" r:id="rId151"/>
    <p:sldId id="2613" r:id="rId152"/>
    <p:sldId id="2614" r:id="rId153"/>
    <p:sldId id="2617" r:id="rId154"/>
    <p:sldId id="2615" r:id="rId155"/>
    <p:sldId id="2618" r:id="rId156"/>
    <p:sldId id="2616" r:id="rId157"/>
    <p:sldId id="2619" r:id="rId158"/>
    <p:sldId id="3508" r:id="rId159"/>
    <p:sldId id="3509" r:id="rId160"/>
    <p:sldId id="3510" r:id="rId161"/>
    <p:sldId id="3513" r:id="rId162"/>
    <p:sldId id="3511" r:id="rId163"/>
    <p:sldId id="3514" r:id="rId164"/>
    <p:sldId id="3512" r:id="rId165"/>
    <p:sldId id="3515" r:id="rId166"/>
    <p:sldId id="1746" r:id="rId167"/>
    <p:sldId id="1467" r:id="rId168"/>
    <p:sldId id="1760" r:id="rId169"/>
    <p:sldId id="1762" r:id="rId170"/>
    <p:sldId id="1761" r:id="rId171"/>
    <p:sldId id="1763" r:id="rId172"/>
    <p:sldId id="2164" r:id="rId173"/>
    <p:sldId id="2165" r:id="rId174"/>
    <p:sldId id="2166" r:id="rId175"/>
    <p:sldId id="2171" r:id="rId176"/>
    <p:sldId id="2169" r:id="rId177"/>
    <p:sldId id="2172" r:id="rId178"/>
    <p:sldId id="2170" r:id="rId179"/>
    <p:sldId id="2173" r:id="rId180"/>
    <p:sldId id="2642" r:id="rId181"/>
    <p:sldId id="2643" r:id="rId182"/>
    <p:sldId id="2644" r:id="rId183"/>
    <p:sldId id="2653" r:id="rId184"/>
    <p:sldId id="2658" r:id="rId185"/>
    <p:sldId id="2654" r:id="rId186"/>
    <p:sldId id="2655" r:id="rId187"/>
    <p:sldId id="2659" r:id="rId188"/>
    <p:sldId id="2656" r:id="rId189"/>
    <p:sldId id="2657" r:id="rId190"/>
    <p:sldId id="2660" r:id="rId191"/>
    <p:sldId id="783" r:id="rId192"/>
    <p:sldId id="784" r:id="rId193"/>
    <p:sldId id="3504" r:id="rId194"/>
    <p:sldId id="3506" r:id="rId195"/>
    <p:sldId id="3505" r:id="rId196"/>
    <p:sldId id="3507" r:id="rId197"/>
    <p:sldId id="3488" r:id="rId198"/>
    <p:sldId id="3489" r:id="rId199"/>
    <p:sldId id="3490" r:id="rId200"/>
    <p:sldId id="3499" r:id="rId201"/>
    <p:sldId id="3501" r:id="rId202"/>
    <p:sldId id="3494" r:id="rId203"/>
    <p:sldId id="3500" r:id="rId204"/>
    <p:sldId id="3502" r:id="rId205"/>
    <p:sldId id="3498" r:id="rId206"/>
    <p:sldId id="3496" r:id="rId207"/>
    <p:sldId id="3503" r:id="rId208"/>
    <p:sldId id="3474" r:id="rId209"/>
    <p:sldId id="3475" r:id="rId210"/>
    <p:sldId id="3476" r:id="rId211"/>
    <p:sldId id="3486" r:id="rId212"/>
    <p:sldId id="3485" r:id="rId213"/>
    <p:sldId id="3487" r:id="rId214"/>
    <p:sldId id="3460" r:id="rId215"/>
    <p:sldId id="3468" r:id="rId216"/>
    <p:sldId id="3461" r:id="rId217"/>
    <p:sldId id="3469" r:id="rId218"/>
    <p:sldId id="3462" r:id="rId219"/>
    <p:sldId id="3470" r:id="rId220"/>
    <p:sldId id="3471" r:id="rId221"/>
    <p:sldId id="3463" r:id="rId222"/>
    <p:sldId id="3464" r:id="rId223"/>
    <p:sldId id="3472" r:id="rId224"/>
    <p:sldId id="3473" r:id="rId225"/>
    <p:sldId id="3442" r:id="rId226"/>
    <p:sldId id="3454" r:id="rId227"/>
    <p:sldId id="3443" r:id="rId228"/>
    <p:sldId id="3457" r:id="rId229"/>
    <p:sldId id="3455" r:id="rId230"/>
    <p:sldId id="3458" r:id="rId231"/>
    <p:sldId id="3456" r:id="rId232"/>
    <p:sldId id="3459" r:id="rId233"/>
    <p:sldId id="3206" r:id="rId234"/>
    <p:sldId id="3207" r:id="rId235"/>
    <p:sldId id="3208" r:id="rId236"/>
    <p:sldId id="3219" r:id="rId237"/>
    <p:sldId id="3209" r:id="rId238"/>
    <p:sldId id="3220" r:id="rId239"/>
    <p:sldId id="3216" r:id="rId240"/>
    <p:sldId id="3221" r:id="rId241"/>
    <p:sldId id="3217" r:id="rId242"/>
    <p:sldId id="3222" r:id="rId243"/>
    <p:sldId id="3218" r:id="rId244"/>
    <p:sldId id="3223" r:id="rId245"/>
    <p:sldId id="493" r:id="rId246"/>
    <p:sldId id="3387" r:id="rId247"/>
    <p:sldId id="3388" r:id="rId248"/>
    <p:sldId id="3398" r:id="rId249"/>
    <p:sldId id="3389" r:id="rId250"/>
    <p:sldId id="3399" r:id="rId251"/>
    <p:sldId id="3390" r:id="rId252"/>
    <p:sldId id="3400" r:id="rId253"/>
    <p:sldId id="3391" r:id="rId254"/>
    <p:sldId id="3401" r:id="rId255"/>
    <p:sldId id="3392" r:id="rId256"/>
    <p:sldId id="3402" r:id="rId257"/>
    <p:sldId id="3102" r:id="rId258"/>
    <p:sldId id="3103" r:id="rId259"/>
    <p:sldId id="3104" r:id="rId260"/>
    <p:sldId id="3107" r:id="rId261"/>
    <p:sldId id="3105" r:id="rId262"/>
    <p:sldId id="3108" r:id="rId263"/>
    <p:sldId id="3106" r:id="rId264"/>
    <p:sldId id="3109" r:id="rId265"/>
    <p:sldId id="2709" r:id="rId266"/>
    <p:sldId id="2710" r:id="rId267"/>
    <p:sldId id="2711" r:id="rId268"/>
    <p:sldId id="2721" r:id="rId269"/>
    <p:sldId id="2719" r:id="rId270"/>
    <p:sldId id="2722" r:id="rId271"/>
    <p:sldId id="2720" r:id="rId272"/>
    <p:sldId id="2723" r:id="rId273"/>
    <p:sldId id="797" r:id="rId274"/>
    <p:sldId id="798" r:id="rId275"/>
    <p:sldId id="799" r:id="rId276"/>
    <p:sldId id="3438" r:id="rId277"/>
    <p:sldId id="800" r:id="rId278"/>
    <p:sldId id="3439" r:id="rId279"/>
    <p:sldId id="801" r:id="rId280"/>
    <p:sldId id="3440" r:id="rId281"/>
    <p:sldId id="2115" r:id="rId282"/>
    <p:sldId id="2116" r:id="rId283"/>
    <p:sldId id="2836" r:id="rId284"/>
    <p:sldId id="2837" r:id="rId285"/>
    <p:sldId id="2838" r:id="rId286"/>
    <p:sldId id="2843" r:id="rId287"/>
    <p:sldId id="2844" r:id="rId288"/>
    <p:sldId id="2839" r:id="rId289"/>
    <p:sldId id="2840" r:id="rId290"/>
    <p:sldId id="2845" r:id="rId291"/>
    <p:sldId id="2846" r:id="rId292"/>
    <p:sldId id="2841" r:id="rId293"/>
    <p:sldId id="2842" r:id="rId294"/>
    <p:sldId id="2847" r:id="rId295"/>
    <p:sldId id="2848" r:id="rId296"/>
    <p:sldId id="2770" r:id="rId297"/>
    <p:sldId id="3441" r:id="rId298"/>
    <p:sldId id="2771" r:id="rId299"/>
    <p:sldId id="2772" r:id="rId300"/>
    <p:sldId id="2774" r:id="rId301"/>
    <p:sldId id="2775" r:id="rId302"/>
    <p:sldId id="2776" r:id="rId303"/>
    <p:sldId id="2773" r:id="rId304"/>
    <p:sldId id="2777" r:id="rId305"/>
    <p:sldId id="2778" r:id="rId306"/>
    <p:sldId id="1790" r:id="rId307"/>
    <p:sldId id="2811" r:id="rId308"/>
    <p:sldId id="2812" r:id="rId309"/>
    <p:sldId id="2815" r:id="rId310"/>
    <p:sldId id="2813" r:id="rId311"/>
    <p:sldId id="2816" r:id="rId312"/>
    <p:sldId id="2814" r:id="rId313"/>
    <p:sldId id="2817" r:id="rId314"/>
    <p:sldId id="3159" r:id="rId315"/>
    <p:sldId id="3160" r:id="rId316"/>
    <p:sldId id="3161" r:id="rId317"/>
    <p:sldId id="3163" r:id="rId318"/>
    <p:sldId id="3162" r:id="rId319"/>
    <p:sldId id="3164" r:id="rId320"/>
    <p:sldId id="2588" r:id="rId321"/>
    <p:sldId id="2589" r:id="rId322"/>
    <p:sldId id="2590" r:id="rId323"/>
    <p:sldId id="2591" r:id="rId324"/>
    <p:sldId id="2592" r:id="rId325"/>
    <p:sldId id="2593" r:id="rId326"/>
    <p:sldId id="2594" r:id="rId327"/>
    <p:sldId id="2595" r:id="rId328"/>
    <p:sldId id="905" r:id="rId329"/>
    <p:sldId id="904" r:id="rId330"/>
    <p:sldId id="1768" r:id="rId331"/>
    <p:sldId id="1771" r:id="rId332"/>
    <p:sldId id="1769" r:id="rId333"/>
    <p:sldId id="1772" r:id="rId334"/>
    <p:sldId id="1770" r:id="rId335"/>
    <p:sldId id="1773" r:id="rId336"/>
    <p:sldId id="3430" r:id="rId337"/>
    <p:sldId id="3431" r:id="rId338"/>
    <p:sldId id="3432" r:id="rId339"/>
    <p:sldId id="3435" r:id="rId340"/>
    <p:sldId id="3433" r:id="rId341"/>
    <p:sldId id="3436" r:id="rId342"/>
    <p:sldId id="3434" r:id="rId343"/>
    <p:sldId id="3437" r:id="rId344"/>
    <p:sldId id="1151" r:id="rId345"/>
    <p:sldId id="3423" r:id="rId346"/>
    <p:sldId id="3424" r:id="rId347"/>
    <p:sldId id="3427" r:id="rId348"/>
    <p:sldId id="3425" r:id="rId349"/>
    <p:sldId id="3428" r:id="rId350"/>
    <p:sldId id="3426" r:id="rId351"/>
    <p:sldId id="3429" r:id="rId352"/>
    <p:sldId id="1799" r:id="rId353"/>
    <p:sldId id="1800" r:id="rId354"/>
    <p:sldId id="1826" r:id="rId355"/>
    <p:sldId id="1801" r:id="rId356"/>
    <p:sldId id="1827" r:id="rId357"/>
    <p:sldId id="1832" r:id="rId358"/>
    <p:sldId id="1833" r:id="rId359"/>
    <p:sldId id="1828" r:id="rId360"/>
    <p:sldId id="1829" r:id="rId361"/>
    <p:sldId id="1834" r:id="rId362"/>
    <p:sldId id="1835" r:id="rId363"/>
    <p:sldId id="1830" r:id="rId364"/>
    <p:sldId id="1831" r:id="rId365"/>
    <p:sldId id="1836" r:id="rId366"/>
    <p:sldId id="1837" r:id="rId367"/>
    <p:sldId id="2411" r:id="rId368"/>
    <p:sldId id="2412" r:id="rId369"/>
    <p:sldId id="2413" r:id="rId370"/>
    <p:sldId id="2414" r:id="rId371"/>
    <p:sldId id="2423" r:id="rId372"/>
    <p:sldId id="2424" r:id="rId373"/>
    <p:sldId id="2421" r:id="rId374"/>
    <p:sldId id="2425" r:id="rId375"/>
    <p:sldId id="2426" r:id="rId376"/>
    <p:sldId id="2422" r:id="rId377"/>
    <p:sldId id="2427" r:id="rId378"/>
    <p:sldId id="2428" r:id="rId379"/>
    <p:sldId id="3255" r:id="rId380"/>
    <p:sldId id="3256" r:id="rId381"/>
    <p:sldId id="3257" r:id="rId382"/>
    <p:sldId id="3259" r:id="rId383"/>
    <p:sldId id="3258" r:id="rId384"/>
    <p:sldId id="3260" r:id="rId385"/>
    <p:sldId id="2401" r:id="rId386"/>
    <p:sldId id="2402" r:id="rId387"/>
    <p:sldId id="2403" r:id="rId388"/>
    <p:sldId id="2407" r:id="rId389"/>
    <p:sldId id="2404" r:id="rId390"/>
    <p:sldId id="2408" r:id="rId391"/>
    <p:sldId id="2405" r:id="rId392"/>
    <p:sldId id="2409" r:id="rId393"/>
    <p:sldId id="2406" r:id="rId394"/>
    <p:sldId id="2410" r:id="rId395"/>
    <p:sldId id="3278" r:id="rId396"/>
    <p:sldId id="3279" r:id="rId397"/>
    <p:sldId id="3280" r:id="rId398"/>
    <p:sldId id="3282" r:id="rId399"/>
    <p:sldId id="3281" r:id="rId400"/>
    <p:sldId id="3283" r:id="rId401"/>
    <p:sldId id="1733" r:id="rId402"/>
    <p:sldId id="1734" r:id="rId403"/>
    <p:sldId id="1774" r:id="rId404"/>
    <p:sldId id="2834" r:id="rId405"/>
    <p:sldId id="2833" r:id="rId406"/>
    <p:sldId id="2835" r:id="rId407"/>
    <p:sldId id="2497" r:id="rId408"/>
    <p:sldId id="2498" r:id="rId409"/>
    <p:sldId id="2499" r:id="rId410"/>
    <p:sldId id="2502" r:id="rId411"/>
    <p:sldId id="2500" r:id="rId412"/>
    <p:sldId id="2503" r:id="rId413"/>
    <p:sldId id="2501" r:id="rId414"/>
    <p:sldId id="2504" r:id="rId415"/>
    <p:sldId id="710" r:id="rId416"/>
    <p:sldId id="3416" r:id="rId417"/>
    <p:sldId id="3417" r:id="rId418"/>
    <p:sldId id="3420" r:id="rId419"/>
    <p:sldId id="3418" r:id="rId420"/>
    <p:sldId id="3421" r:id="rId421"/>
    <p:sldId id="3419" r:id="rId422"/>
    <p:sldId id="3422" r:id="rId423"/>
    <p:sldId id="650" r:id="rId424"/>
    <p:sldId id="651" r:id="rId425"/>
    <p:sldId id="655" r:id="rId426"/>
    <p:sldId id="652" r:id="rId427"/>
    <p:sldId id="728" r:id="rId428"/>
    <p:sldId id="729" r:id="rId429"/>
    <p:sldId id="653" r:id="rId430"/>
    <p:sldId id="730" r:id="rId431"/>
    <p:sldId id="731" r:id="rId432"/>
    <p:sldId id="654" r:id="rId433"/>
    <p:sldId id="732" r:id="rId434"/>
    <p:sldId id="733" r:id="rId435"/>
    <p:sldId id="2123" r:id="rId436"/>
    <p:sldId id="2124" r:id="rId437"/>
    <p:sldId id="1055" r:id="rId438"/>
    <p:sldId id="3076" r:id="rId439"/>
    <p:sldId id="3074" r:id="rId440"/>
    <p:sldId id="3077" r:id="rId441"/>
    <p:sldId id="3075" r:id="rId442"/>
    <p:sldId id="3078" r:id="rId443"/>
    <p:sldId id="3415" r:id="rId444"/>
    <p:sldId id="2196" r:id="rId445"/>
    <p:sldId id="2197" r:id="rId446"/>
    <p:sldId id="2214" r:id="rId447"/>
    <p:sldId id="2217" r:id="rId448"/>
    <p:sldId id="2215" r:id="rId449"/>
    <p:sldId id="2218" r:id="rId450"/>
    <p:sldId id="2216" r:id="rId451"/>
    <p:sldId id="2219" r:id="rId452"/>
    <p:sldId id="1899" r:id="rId453"/>
    <p:sldId id="1900" r:id="rId454"/>
    <p:sldId id="1922" r:id="rId455"/>
    <p:sldId id="1925" r:id="rId456"/>
    <p:sldId id="1923" r:id="rId457"/>
    <p:sldId id="1926" r:id="rId458"/>
    <p:sldId id="1924" r:id="rId459"/>
    <p:sldId id="1927" r:id="rId460"/>
    <p:sldId id="828" r:id="rId461"/>
    <p:sldId id="3404" r:id="rId462"/>
    <p:sldId id="3405" r:id="rId463"/>
    <p:sldId id="3406" r:id="rId464"/>
    <p:sldId id="3409" r:id="rId465"/>
    <p:sldId id="3410" r:id="rId466"/>
    <p:sldId id="3407" r:id="rId467"/>
    <p:sldId id="3411" r:id="rId468"/>
    <p:sldId id="3412" r:id="rId469"/>
    <p:sldId id="3408" r:id="rId470"/>
    <p:sldId id="3413" r:id="rId471"/>
    <p:sldId id="3414" r:id="rId472"/>
    <p:sldId id="3033" r:id="rId473"/>
    <p:sldId id="3034" r:id="rId474"/>
    <p:sldId id="3046" r:id="rId475"/>
    <p:sldId id="3049" r:id="rId476"/>
    <p:sldId id="3047" r:id="rId477"/>
    <p:sldId id="3050" r:id="rId478"/>
    <p:sldId id="3048" r:id="rId479"/>
    <p:sldId id="3051" r:id="rId480"/>
    <p:sldId id="942" r:id="rId481"/>
    <p:sldId id="943" r:id="rId482"/>
    <p:sldId id="3165" r:id="rId483"/>
    <p:sldId id="3171" r:id="rId484"/>
    <p:sldId id="3167" r:id="rId485"/>
    <p:sldId id="3172" r:id="rId486"/>
    <p:sldId id="3166" r:id="rId487"/>
    <p:sldId id="3173" r:id="rId488"/>
    <p:sldId id="3168" r:id="rId489"/>
    <p:sldId id="3174" r:id="rId490"/>
    <p:sldId id="3169" r:id="rId491"/>
    <p:sldId id="3175" r:id="rId492"/>
    <p:sldId id="3170" r:id="rId493"/>
    <p:sldId id="3176" r:id="rId494"/>
    <p:sldId id="2467" r:id="rId495"/>
    <p:sldId id="2468" r:id="rId496"/>
    <p:sldId id="2469" r:id="rId497"/>
    <p:sldId id="2472" r:id="rId498"/>
    <p:sldId id="2470" r:id="rId499"/>
    <p:sldId id="2473" r:id="rId500"/>
    <p:sldId id="2471" r:id="rId501"/>
    <p:sldId id="2474" r:id="rId502"/>
    <p:sldId id="314" r:id="rId503"/>
    <p:sldId id="3377" r:id="rId504"/>
    <p:sldId id="316" r:id="rId505"/>
    <p:sldId id="3143" r:id="rId506"/>
    <p:sldId id="3141" r:id="rId507"/>
    <p:sldId id="3144" r:id="rId508"/>
    <p:sldId id="3142" r:id="rId509"/>
    <p:sldId id="3145" r:id="rId510"/>
    <p:sldId id="997" r:id="rId511"/>
    <p:sldId id="3393" r:id="rId512"/>
    <p:sldId id="3394" r:id="rId513"/>
    <p:sldId id="3396" r:id="rId514"/>
    <p:sldId id="3395" r:id="rId515"/>
    <p:sldId id="3397" r:id="rId516"/>
    <p:sldId id="884" r:id="rId517"/>
    <p:sldId id="885" r:id="rId518"/>
    <p:sldId id="886" r:id="rId519"/>
    <p:sldId id="1673" r:id="rId520"/>
    <p:sldId id="1671" r:id="rId521"/>
    <p:sldId id="1674" r:id="rId522"/>
    <p:sldId id="1672" r:id="rId523"/>
    <p:sldId id="1675" r:id="rId524"/>
    <p:sldId id="3300" r:id="rId525"/>
    <p:sldId id="3301" r:id="rId526"/>
    <p:sldId id="3302" r:id="rId527"/>
    <p:sldId id="3305" r:id="rId528"/>
    <p:sldId id="3303" r:id="rId529"/>
    <p:sldId id="3306" r:id="rId530"/>
    <p:sldId id="3304" r:id="rId531"/>
    <p:sldId id="3307" r:id="rId532"/>
    <p:sldId id="2746" r:id="rId533"/>
    <p:sldId id="2747" r:id="rId534"/>
    <p:sldId id="2748" r:id="rId535"/>
    <p:sldId id="3341" r:id="rId536"/>
    <p:sldId id="2754" r:id="rId537"/>
    <p:sldId id="3342" r:id="rId538"/>
    <p:sldId id="2755" r:id="rId539"/>
    <p:sldId id="3343" r:id="rId540"/>
    <p:sldId id="389" r:id="rId541"/>
    <p:sldId id="2856" r:id="rId542"/>
    <p:sldId id="2857" r:id="rId543"/>
    <p:sldId id="2860" r:id="rId544"/>
    <p:sldId id="2858" r:id="rId545"/>
    <p:sldId id="2861" r:id="rId546"/>
    <p:sldId id="2859" r:id="rId547"/>
    <p:sldId id="2862" r:id="rId548"/>
    <p:sldId id="2985" r:id="rId549"/>
    <p:sldId id="2986" r:id="rId550"/>
    <p:sldId id="2987" r:id="rId551"/>
    <p:sldId id="2989" r:id="rId552"/>
    <p:sldId id="2988" r:id="rId553"/>
    <p:sldId id="2990" r:id="rId554"/>
    <p:sldId id="1090" r:id="rId555"/>
    <p:sldId id="3041" r:id="rId556"/>
    <p:sldId id="3042" r:id="rId557"/>
    <p:sldId id="3363" r:id="rId558"/>
    <p:sldId id="3361" r:id="rId559"/>
    <p:sldId id="3364" r:id="rId560"/>
    <p:sldId id="3362" r:id="rId561"/>
    <p:sldId id="3365" r:id="rId562"/>
    <p:sldId id="3366" r:id="rId563"/>
    <p:sldId id="3367" r:id="rId564"/>
    <p:sldId id="3368" r:id="rId565"/>
    <p:sldId id="3374" r:id="rId566"/>
    <p:sldId id="3375" r:id="rId567"/>
    <p:sldId id="3369" r:id="rId568"/>
    <p:sldId id="3370" r:id="rId569"/>
    <p:sldId id="3376" r:id="rId570"/>
    <p:sldId id="1875" r:id="rId571"/>
    <p:sldId id="1876" r:id="rId572"/>
    <p:sldId id="1877" r:id="rId573"/>
    <p:sldId id="1888" r:id="rId574"/>
    <p:sldId id="1879" r:id="rId575"/>
    <p:sldId id="3355" r:id="rId576"/>
    <p:sldId id="3356" r:id="rId577"/>
    <p:sldId id="3357" r:id="rId578"/>
    <p:sldId id="3358" r:id="rId579"/>
    <p:sldId id="3359" r:id="rId580"/>
    <p:sldId id="3360" r:id="rId581"/>
    <p:sldId id="1889" r:id="rId582"/>
    <p:sldId id="3349" r:id="rId583"/>
    <p:sldId id="3350" r:id="rId584"/>
    <p:sldId id="3351" r:id="rId585"/>
    <p:sldId id="3352" r:id="rId586"/>
    <p:sldId id="3353" r:id="rId587"/>
    <p:sldId id="3354" r:id="rId588"/>
    <p:sldId id="1007" r:id="rId589"/>
    <p:sldId id="3344" r:id="rId590"/>
    <p:sldId id="3345" r:id="rId591"/>
    <p:sldId id="3347" r:id="rId592"/>
    <p:sldId id="3346" r:id="rId593"/>
    <p:sldId id="3348" r:id="rId594"/>
    <p:sldId id="551" r:id="rId595"/>
    <p:sldId id="3067" r:id="rId596"/>
    <p:sldId id="3068" r:id="rId597"/>
    <p:sldId id="3071" r:id="rId598"/>
    <p:sldId id="3069" r:id="rId599"/>
    <p:sldId id="3072" r:id="rId600"/>
    <p:sldId id="3070" r:id="rId601"/>
    <p:sldId id="3073" r:id="rId602"/>
    <p:sldId id="2682" r:id="rId603"/>
    <p:sldId id="2683" r:id="rId604"/>
    <p:sldId id="2684" r:id="rId605"/>
    <p:sldId id="2690" r:id="rId606"/>
    <p:sldId id="2688" r:id="rId607"/>
    <p:sldId id="2691" r:id="rId608"/>
    <p:sldId id="2689" r:id="rId609"/>
    <p:sldId id="2692" r:id="rId610"/>
    <p:sldId id="1413" r:id="rId611"/>
    <p:sldId id="1263" r:id="rId612"/>
    <p:sldId id="3335" r:id="rId613"/>
    <p:sldId id="3338" r:id="rId614"/>
    <p:sldId id="3336" r:id="rId615"/>
    <p:sldId id="3339" r:id="rId616"/>
    <p:sldId id="3337" r:id="rId617"/>
    <p:sldId id="3340" r:id="rId618"/>
    <p:sldId id="802" r:id="rId619"/>
    <p:sldId id="3026" r:id="rId620"/>
    <p:sldId id="3027" r:id="rId621"/>
    <p:sldId id="3030" r:id="rId622"/>
    <p:sldId id="3028" r:id="rId623"/>
    <p:sldId id="3031" r:id="rId624"/>
    <p:sldId id="3029" r:id="rId625"/>
    <p:sldId id="3032" r:id="rId626"/>
    <p:sldId id="3308" r:id="rId627"/>
    <p:sldId id="3309" r:id="rId628"/>
    <p:sldId id="3314" r:id="rId629"/>
    <p:sldId id="3315" r:id="rId630"/>
    <p:sldId id="3317" r:id="rId631"/>
    <p:sldId id="3318" r:id="rId632"/>
    <p:sldId id="3316" r:id="rId633"/>
    <p:sldId id="3319" r:id="rId634"/>
    <p:sldId id="3320" r:id="rId635"/>
    <p:sldId id="3321" r:id="rId636"/>
    <p:sldId id="3322" r:id="rId637"/>
    <p:sldId id="3323" r:id="rId638"/>
    <p:sldId id="3326" r:id="rId639"/>
    <p:sldId id="3324" r:id="rId640"/>
    <p:sldId id="3327" r:id="rId641"/>
    <p:sldId id="3325" r:id="rId642"/>
    <p:sldId id="3328" r:id="rId643"/>
    <p:sldId id="3329" r:id="rId644"/>
    <p:sldId id="3330" r:id="rId645"/>
    <p:sldId id="3331" r:id="rId646"/>
    <p:sldId id="3333" r:id="rId647"/>
    <p:sldId id="3332" r:id="rId648"/>
    <p:sldId id="3334" r:id="rId649"/>
    <p:sldId id="2779" r:id="rId650"/>
    <p:sldId id="2780" r:id="rId651"/>
    <p:sldId id="2781" r:id="rId652"/>
    <p:sldId id="2805" r:id="rId653"/>
    <p:sldId id="2788" r:id="rId654"/>
    <p:sldId id="2806" r:id="rId655"/>
    <p:sldId id="3284" r:id="rId656"/>
    <p:sldId id="3285" r:id="rId657"/>
    <p:sldId id="3286" r:id="rId658"/>
    <p:sldId id="3290" r:id="rId659"/>
    <p:sldId id="3294" r:id="rId660"/>
    <p:sldId id="3291" r:id="rId661"/>
    <p:sldId id="3292" r:id="rId662"/>
    <p:sldId id="3293" r:id="rId663"/>
    <p:sldId id="3295" r:id="rId664"/>
    <p:sldId id="3296" r:id="rId665"/>
    <p:sldId id="3297" r:id="rId666"/>
    <p:sldId id="3298" r:id="rId667"/>
    <p:sldId id="3299" r:id="rId668"/>
    <p:sldId id="2328" r:id="rId669"/>
    <p:sldId id="2329" r:id="rId670"/>
    <p:sldId id="2330" r:id="rId671"/>
    <p:sldId id="2331" r:id="rId672"/>
    <p:sldId id="2332" r:id="rId673"/>
    <p:sldId id="2333" r:id="rId674"/>
    <p:sldId id="2334" r:id="rId675"/>
    <p:sldId id="2335" r:id="rId676"/>
    <p:sldId id="2336" r:id="rId677"/>
    <p:sldId id="2337" r:id="rId678"/>
    <p:sldId id="2338" r:id="rId679"/>
    <p:sldId id="2339" r:id="rId680"/>
    <p:sldId id="3267" r:id="rId681"/>
    <p:sldId id="3268" r:id="rId682"/>
    <p:sldId id="3269" r:id="rId683"/>
    <p:sldId id="3274" r:id="rId684"/>
    <p:sldId id="3273" r:id="rId685"/>
    <p:sldId id="3275" r:id="rId686"/>
    <p:sldId id="3261" r:id="rId687"/>
    <p:sldId id="3262" r:id="rId688"/>
    <p:sldId id="3263" r:id="rId689"/>
    <p:sldId id="3276" r:id="rId690"/>
    <p:sldId id="3264" r:id="rId691"/>
    <p:sldId id="3277" r:id="rId692"/>
    <p:sldId id="3249" r:id="rId693"/>
    <p:sldId id="3250" r:id="rId694"/>
    <p:sldId id="3251" r:id="rId695"/>
    <p:sldId id="3253" r:id="rId696"/>
    <p:sldId id="3252" r:id="rId697"/>
    <p:sldId id="3254" r:id="rId698"/>
    <p:sldId id="3243" r:id="rId699"/>
    <p:sldId id="3244" r:id="rId700"/>
    <p:sldId id="3245" r:id="rId701"/>
    <p:sldId id="3247" r:id="rId702"/>
    <p:sldId id="3246" r:id="rId703"/>
    <p:sldId id="3248" r:id="rId704"/>
    <p:sldId id="3237" r:id="rId705"/>
    <p:sldId id="3238" r:id="rId706"/>
    <p:sldId id="3239" r:id="rId707"/>
    <p:sldId id="3241" r:id="rId708"/>
    <p:sldId id="3240" r:id="rId709"/>
    <p:sldId id="3242" r:id="rId710"/>
    <p:sldId id="3230" r:id="rId711"/>
    <p:sldId id="3231" r:id="rId712"/>
    <p:sldId id="3232" r:id="rId713"/>
    <p:sldId id="3234" r:id="rId714"/>
    <p:sldId id="3235" r:id="rId715"/>
    <p:sldId id="3233" r:id="rId716"/>
    <p:sldId id="3236" r:id="rId717"/>
    <p:sldId id="3224" r:id="rId718"/>
    <p:sldId id="3225" r:id="rId719"/>
    <p:sldId id="3226" r:id="rId720"/>
    <p:sldId id="3228" r:id="rId721"/>
    <p:sldId id="3227" r:id="rId722"/>
    <p:sldId id="3229" r:id="rId723"/>
    <p:sldId id="2240" r:id="rId724"/>
    <p:sldId id="2241" r:id="rId725"/>
    <p:sldId id="2295" r:id="rId726"/>
    <p:sldId id="2299" r:id="rId727"/>
    <p:sldId id="2296" r:id="rId728"/>
    <p:sldId id="2300" r:id="rId729"/>
    <p:sldId id="2297" r:id="rId730"/>
    <p:sldId id="2301" r:id="rId731"/>
    <p:sldId id="2298" r:id="rId732"/>
    <p:sldId id="2302" r:id="rId733"/>
    <p:sldId id="3188" r:id="rId734"/>
    <p:sldId id="3189" r:id="rId735"/>
    <p:sldId id="3190" r:id="rId736"/>
    <p:sldId id="3196" r:id="rId737"/>
    <p:sldId id="3199" r:id="rId738"/>
    <p:sldId id="3197" r:id="rId739"/>
    <p:sldId id="3198" r:id="rId740"/>
    <p:sldId id="3200" r:id="rId741"/>
    <p:sldId id="3177" r:id="rId742"/>
    <p:sldId id="3178" r:id="rId743"/>
    <p:sldId id="3179" r:id="rId744"/>
    <p:sldId id="3185" r:id="rId745"/>
    <p:sldId id="3186" r:id="rId746"/>
    <p:sldId id="3180" r:id="rId747"/>
    <p:sldId id="3181" r:id="rId748"/>
    <p:sldId id="3187" r:id="rId749"/>
    <p:sldId id="2262" r:id="rId750"/>
    <p:sldId id="2263" r:id="rId751"/>
    <p:sldId id="2270" r:id="rId752"/>
    <p:sldId id="2273" r:id="rId753"/>
    <p:sldId id="2271" r:id="rId754"/>
    <p:sldId id="2274" r:id="rId755"/>
    <p:sldId id="2272" r:id="rId756"/>
    <p:sldId id="2275" r:id="rId757"/>
    <p:sldId id="507" r:id="rId758"/>
    <p:sldId id="3146" r:id="rId759"/>
    <p:sldId id="3147" r:id="rId760"/>
    <p:sldId id="3150" r:id="rId761"/>
    <p:sldId id="3148" r:id="rId762"/>
    <p:sldId id="3151" r:id="rId763"/>
    <p:sldId id="3149" r:id="rId764"/>
    <p:sldId id="3152" r:id="rId765"/>
    <p:sldId id="1050" r:id="rId766"/>
    <p:sldId id="278" r:id="rId767"/>
    <p:sldId id="3153" r:id="rId768"/>
    <p:sldId id="3156" r:id="rId769"/>
    <p:sldId id="3154" r:id="rId770"/>
    <p:sldId id="3157" r:id="rId771"/>
    <p:sldId id="3155" r:id="rId772"/>
    <p:sldId id="3158" r:id="rId773"/>
    <p:sldId id="2429" r:id="rId774"/>
    <p:sldId id="2430" r:id="rId775"/>
    <p:sldId id="2431" r:id="rId776"/>
    <p:sldId id="3130" r:id="rId777"/>
    <p:sldId id="2441" r:id="rId778"/>
    <p:sldId id="3131" r:id="rId779"/>
    <p:sldId id="812" r:id="rId780"/>
    <p:sldId id="813" r:id="rId781"/>
    <p:sldId id="814" r:id="rId782"/>
    <p:sldId id="3138" r:id="rId783"/>
    <p:sldId id="3136" r:id="rId784"/>
    <p:sldId id="3139" r:id="rId785"/>
    <p:sldId id="3137" r:id="rId786"/>
    <p:sldId id="3140" r:id="rId787"/>
    <p:sldId id="2110" r:id="rId788"/>
    <p:sldId id="1644" r:id="rId789"/>
    <p:sldId id="2807" r:id="rId790"/>
    <p:sldId id="2809" r:id="rId791"/>
    <p:sldId id="2808" r:id="rId792"/>
    <p:sldId id="2810" r:id="rId793"/>
    <p:sldId id="2724" r:id="rId794"/>
    <p:sldId id="2725" r:id="rId795"/>
    <p:sldId id="2726" r:id="rId796"/>
    <p:sldId id="2733" r:id="rId797"/>
    <p:sldId id="2732" r:id="rId798"/>
    <p:sldId id="2734" r:id="rId799"/>
    <p:sldId id="3113" r:id="rId800"/>
    <p:sldId id="3114" r:id="rId801"/>
    <p:sldId id="3115" r:id="rId802"/>
    <p:sldId id="3126" r:id="rId803"/>
    <p:sldId id="3123" r:id="rId804"/>
    <p:sldId id="3127" r:id="rId805"/>
    <p:sldId id="3124" r:id="rId806"/>
    <p:sldId id="3128" r:id="rId807"/>
    <p:sldId id="3125" r:id="rId808"/>
    <p:sldId id="3129" r:id="rId809"/>
    <p:sldId id="621" r:id="rId810"/>
    <p:sldId id="2940" r:id="rId811"/>
    <p:sldId id="2941" r:id="rId812"/>
    <p:sldId id="2943" r:id="rId813"/>
    <p:sldId id="2942" r:id="rId814"/>
    <p:sldId id="2944" r:id="rId815"/>
    <p:sldId id="3096" r:id="rId816"/>
    <p:sldId id="3097" r:id="rId817"/>
    <p:sldId id="3098" r:id="rId818"/>
    <p:sldId id="3100" r:id="rId819"/>
    <p:sldId id="3099" r:id="rId820"/>
    <p:sldId id="3101" r:id="rId821"/>
    <p:sldId id="3088" r:id="rId822"/>
    <p:sldId id="3089" r:id="rId823"/>
    <p:sldId id="3090" r:id="rId824"/>
    <p:sldId id="3110" r:id="rId825"/>
    <p:sldId id="3091" r:id="rId826"/>
    <p:sldId id="3111" r:id="rId827"/>
    <p:sldId id="3092" r:id="rId828"/>
    <p:sldId id="3112" r:id="rId829"/>
    <p:sldId id="807" r:id="rId830"/>
    <p:sldId id="2849" r:id="rId831"/>
    <p:sldId id="2850" r:id="rId832"/>
    <p:sldId id="2853" r:id="rId833"/>
    <p:sldId id="2851" r:id="rId834"/>
    <p:sldId id="2854" r:id="rId835"/>
    <p:sldId id="2852" r:id="rId836"/>
    <p:sldId id="2855" r:id="rId837"/>
    <p:sldId id="3080" r:id="rId838"/>
    <p:sldId id="3081" r:id="rId839"/>
    <p:sldId id="3082" r:id="rId840"/>
    <p:sldId id="3083" r:id="rId841"/>
    <p:sldId id="3084" r:id="rId842"/>
    <p:sldId id="3085" r:id="rId843"/>
    <p:sldId id="3086" r:id="rId844"/>
    <p:sldId id="3087" r:id="rId845"/>
    <p:sldId id="2661" r:id="rId846"/>
    <p:sldId id="2662" r:id="rId847"/>
    <p:sldId id="2663" r:id="rId848"/>
    <p:sldId id="2674" r:id="rId849"/>
    <p:sldId id="2673" r:id="rId850"/>
    <p:sldId id="2675" r:id="rId851"/>
    <p:sldId id="2863" r:id="rId852"/>
    <p:sldId id="2864" r:id="rId853"/>
    <p:sldId id="2869" r:id="rId854"/>
    <p:sldId id="2870" r:id="rId855"/>
    <p:sldId id="2872" r:id="rId856"/>
    <p:sldId id="2873" r:id="rId857"/>
    <p:sldId id="2871" r:id="rId858"/>
    <p:sldId id="2874" r:id="rId859"/>
    <p:sldId id="2875" r:id="rId860"/>
    <p:sldId id="688" r:id="rId861"/>
    <p:sldId id="689" r:id="rId862"/>
    <p:sldId id="690" r:id="rId863"/>
    <p:sldId id="1623" r:id="rId864"/>
    <p:sldId id="692" r:id="rId865"/>
    <p:sldId id="1624" r:id="rId866"/>
    <p:sldId id="691" r:id="rId867"/>
    <p:sldId id="1625" r:id="rId868"/>
    <p:sldId id="2012" r:id="rId869"/>
    <p:sldId id="1563" r:id="rId870"/>
    <p:sldId id="1564" r:id="rId871"/>
    <p:sldId id="2023" r:id="rId872"/>
    <p:sldId id="2021" r:id="rId873"/>
    <p:sldId id="2024" r:id="rId874"/>
    <p:sldId id="2022" r:id="rId875"/>
    <p:sldId id="2025" r:id="rId876"/>
    <p:sldId id="1179" r:id="rId877"/>
    <p:sldId id="1180" r:id="rId878"/>
    <p:sldId id="3017" r:id="rId879"/>
    <p:sldId id="3020" r:id="rId880"/>
    <p:sldId id="3018" r:id="rId881"/>
    <p:sldId id="3021" r:id="rId882"/>
    <p:sldId id="3019" r:id="rId883"/>
    <p:sldId id="3022" r:id="rId884"/>
    <p:sldId id="2457" r:id="rId885"/>
    <p:sldId id="2458" r:id="rId886"/>
    <p:sldId id="2463" r:id="rId887"/>
    <p:sldId id="2465" r:id="rId888"/>
    <p:sldId id="2464" r:id="rId889"/>
    <p:sldId id="2466" r:id="rId890"/>
    <p:sldId id="2042" r:id="rId891"/>
    <p:sldId id="2043" r:id="rId892"/>
    <p:sldId id="2044" r:id="rId893"/>
    <p:sldId id="2099" r:id="rId894"/>
    <p:sldId id="2098" r:id="rId895"/>
    <p:sldId id="2100" r:id="rId896"/>
    <p:sldId id="3003" r:id="rId897"/>
    <p:sldId id="3004" r:id="rId898"/>
    <p:sldId id="3008" r:id="rId899"/>
    <p:sldId id="3009" r:id="rId900"/>
    <p:sldId id="3005" r:id="rId901"/>
    <p:sldId id="3010" r:id="rId902"/>
    <p:sldId id="3013" r:id="rId903"/>
    <p:sldId id="3014" r:id="rId904"/>
    <p:sldId id="3011" r:id="rId905"/>
    <p:sldId id="3012" r:id="rId906"/>
    <p:sldId id="3015" r:id="rId907"/>
    <p:sldId id="3016" r:id="rId908"/>
    <p:sldId id="2995" r:id="rId909"/>
    <p:sldId id="2999" r:id="rId910"/>
    <p:sldId id="3001" r:id="rId911"/>
    <p:sldId id="3000" r:id="rId912"/>
    <p:sldId id="3002" r:id="rId913"/>
    <p:sldId id="630" r:id="rId914"/>
    <p:sldId id="631" r:id="rId915"/>
    <p:sldId id="632" r:id="rId916"/>
    <p:sldId id="633" r:id="rId917"/>
    <p:sldId id="634" r:id="rId918"/>
    <p:sldId id="2596" r:id="rId919"/>
    <p:sldId id="2597" r:id="rId920"/>
    <p:sldId id="2598" r:id="rId921"/>
    <p:sldId id="2599" r:id="rId922"/>
    <p:sldId id="2600" r:id="rId923"/>
    <p:sldId id="2601" r:id="rId924"/>
    <p:sldId id="2602" r:id="rId925"/>
    <p:sldId id="2603" r:id="rId926"/>
    <p:sldId id="1538" r:id="rId927"/>
    <p:sldId id="1539" r:id="rId928"/>
    <p:sldId id="1284" r:id="rId929"/>
    <p:sldId id="1542" r:id="rId930"/>
    <p:sldId id="1541" r:id="rId931"/>
    <p:sldId id="1543" r:id="rId932"/>
    <p:sldId id="1286" r:id="rId933"/>
    <p:sldId id="1544" r:id="rId934"/>
    <p:sldId id="2957" r:id="rId935"/>
    <p:sldId id="2958" r:id="rId936"/>
    <p:sldId id="2959" r:id="rId937"/>
    <p:sldId id="2969" r:id="rId938"/>
    <p:sldId id="2970" r:id="rId939"/>
    <p:sldId id="2960" r:id="rId940"/>
    <p:sldId id="2961" r:id="rId941"/>
    <p:sldId id="2971" r:id="rId942"/>
    <p:sldId id="2972" r:id="rId943"/>
    <p:sldId id="2973" r:id="rId944"/>
    <p:sldId id="2974" r:id="rId945"/>
    <p:sldId id="2980" r:id="rId946"/>
    <p:sldId id="2983" r:id="rId947"/>
    <p:sldId id="2981" r:id="rId948"/>
    <p:sldId id="2982" r:id="rId949"/>
    <p:sldId id="2984" r:id="rId950"/>
    <p:sldId id="1859" r:id="rId951"/>
    <p:sldId id="1816" r:id="rId952"/>
    <p:sldId id="1817" r:id="rId953"/>
    <p:sldId id="1851" r:id="rId954"/>
    <p:sldId id="1856" r:id="rId955"/>
    <p:sldId id="1852" r:id="rId956"/>
    <p:sldId id="1853" r:id="rId957"/>
    <p:sldId id="1857" r:id="rId958"/>
    <p:sldId id="1854" r:id="rId959"/>
    <p:sldId id="1855" r:id="rId960"/>
    <p:sldId id="1858" r:id="rId961"/>
    <p:sldId id="2756" r:id="rId962"/>
    <p:sldId id="2757" r:id="rId963"/>
    <p:sldId id="2764" r:id="rId964"/>
    <p:sldId id="2767" r:id="rId965"/>
    <p:sldId id="2765" r:id="rId966"/>
    <p:sldId id="2768" r:id="rId967"/>
    <p:sldId id="2766" r:id="rId968"/>
    <p:sldId id="2769" r:id="rId969"/>
    <p:sldId id="2912" r:id="rId970"/>
    <p:sldId id="2913" r:id="rId971"/>
    <p:sldId id="2914" r:id="rId972"/>
    <p:sldId id="2920" r:id="rId973"/>
    <p:sldId id="2923" r:id="rId974"/>
    <p:sldId id="2921" r:id="rId975"/>
    <p:sldId id="2922" r:id="rId976"/>
    <p:sldId id="2924" r:id="rId977"/>
    <p:sldId id="1012" r:id="rId978"/>
    <p:sldId id="1013" r:id="rId979"/>
    <p:sldId id="2945" r:id="rId980"/>
    <p:sldId id="2949" r:id="rId981"/>
    <p:sldId id="2946" r:id="rId982"/>
    <p:sldId id="2950" r:id="rId983"/>
    <p:sldId id="2947" r:id="rId984"/>
    <p:sldId id="2951" r:id="rId985"/>
    <p:sldId id="2948" r:id="rId986"/>
    <p:sldId id="2952" r:id="rId987"/>
    <p:sldId id="449" r:id="rId988"/>
    <p:sldId id="450" r:id="rId989"/>
    <p:sldId id="2953" r:id="rId990"/>
    <p:sldId id="2955" r:id="rId991"/>
    <p:sldId id="2954" r:id="rId992"/>
    <p:sldId id="2956" r:id="rId993"/>
    <p:sldId id="2818" r:id="rId994"/>
    <p:sldId id="2819" r:id="rId995"/>
    <p:sldId id="2820" r:id="rId996"/>
    <p:sldId id="2829" r:id="rId997"/>
    <p:sldId id="2827" r:id="rId998"/>
    <p:sldId id="2830" r:id="rId999"/>
    <p:sldId id="2826" r:id="rId1000"/>
    <p:sldId id="2831" r:id="rId1001"/>
    <p:sldId id="2828" r:id="rId1002"/>
    <p:sldId id="2832" r:id="rId1003"/>
    <p:sldId id="2930" r:id="rId1004"/>
    <p:sldId id="2931" r:id="rId1005"/>
    <p:sldId id="2932" r:id="rId1006"/>
    <p:sldId id="2935" r:id="rId1007"/>
    <p:sldId id="2938" r:id="rId1008"/>
    <p:sldId id="2936" r:id="rId1009"/>
    <p:sldId id="2937" r:id="rId1010"/>
    <p:sldId id="2939" r:id="rId1011"/>
    <p:sldId id="2693" r:id="rId1012"/>
    <p:sldId id="2694" r:id="rId1013"/>
    <p:sldId id="2695" r:id="rId1014"/>
    <p:sldId id="2705" r:id="rId1015"/>
    <p:sldId id="2701" r:id="rId1016"/>
    <p:sldId id="2706" r:id="rId1017"/>
    <p:sldId id="2704" r:id="rId1018"/>
    <p:sldId id="2707" r:id="rId1019"/>
    <p:sldId id="2703" r:id="rId1020"/>
    <p:sldId id="2708" r:id="rId1021"/>
    <p:sldId id="1736" r:id="rId1022"/>
    <p:sldId id="2220" r:id="rId1023"/>
    <p:sldId id="2221" r:id="rId1024"/>
    <p:sldId id="2224" r:id="rId1025"/>
    <p:sldId id="2222" r:id="rId1026"/>
    <p:sldId id="2225" r:id="rId1027"/>
    <p:sldId id="2223" r:id="rId1028"/>
    <p:sldId id="2226" r:id="rId1029"/>
    <p:sldId id="2876" r:id="rId1030"/>
    <p:sldId id="2877" r:id="rId1031"/>
    <p:sldId id="2885" r:id="rId1032"/>
    <p:sldId id="2890" r:id="rId1033"/>
    <p:sldId id="2886" r:id="rId1034"/>
    <p:sldId id="2891" r:id="rId1035"/>
    <p:sldId id="2887" r:id="rId1036"/>
    <p:sldId id="2892" r:id="rId1037"/>
    <p:sldId id="2888" r:id="rId1038"/>
    <p:sldId id="2893" r:id="rId1039"/>
    <p:sldId id="2889" r:id="rId1040"/>
    <p:sldId id="2894" r:id="rId1041"/>
    <p:sldId id="684" r:id="rId1042"/>
    <p:sldId id="685" r:id="rId1043"/>
    <p:sldId id="1782" r:id="rId1044"/>
    <p:sldId id="1786" r:id="rId1045"/>
    <p:sldId id="1783" r:id="rId1046"/>
    <p:sldId id="1787" r:id="rId1047"/>
    <p:sldId id="1784" r:id="rId1048"/>
    <p:sldId id="1788" r:id="rId1049"/>
    <p:sldId id="1785" r:id="rId1050"/>
    <p:sldId id="1789" r:id="rId1051"/>
    <p:sldId id="860" r:id="rId1052"/>
    <p:sldId id="861" r:id="rId1053"/>
    <p:sldId id="862" r:id="rId1054"/>
    <p:sldId id="1354" r:id="rId1055"/>
    <p:sldId id="1001" r:id="rId1056"/>
    <p:sldId id="1355" r:id="rId1057"/>
    <p:sldId id="863" r:id="rId1058"/>
    <p:sldId id="1356" r:id="rId1059"/>
    <p:sldId id="2797" r:id="rId1060"/>
    <p:sldId id="2798" r:id="rId1061"/>
    <p:sldId id="2799" r:id="rId1062"/>
    <p:sldId id="2801" r:id="rId1063"/>
    <p:sldId id="2800" r:id="rId1064"/>
    <p:sldId id="2802" r:id="rId1065"/>
    <p:sldId id="2791" r:id="rId1066"/>
    <p:sldId id="2792" r:id="rId1067"/>
    <p:sldId id="2793" r:id="rId1068"/>
    <p:sldId id="2803" r:id="rId1069"/>
    <p:sldId id="2794" r:id="rId1070"/>
    <p:sldId id="2804" r:id="rId1071"/>
    <p:sldId id="1683" r:id="rId1072"/>
    <p:sldId id="1684" r:id="rId1073"/>
    <p:sldId id="1691" r:id="rId1074"/>
    <p:sldId id="2181" r:id="rId1075"/>
    <p:sldId id="2179" r:id="rId1076"/>
    <p:sldId id="2182" r:id="rId1077"/>
    <p:sldId id="2180" r:id="rId1078"/>
    <p:sldId id="2183" r:id="rId1079"/>
    <p:sldId id="1717" r:id="rId1080"/>
    <p:sldId id="2147" r:id="rId1081"/>
    <p:sldId id="2148" r:id="rId1082"/>
    <p:sldId id="2193" r:id="rId1083"/>
    <p:sldId id="2191" r:id="rId1084"/>
    <p:sldId id="2194" r:id="rId1085"/>
    <p:sldId id="2192" r:id="rId1086"/>
    <p:sldId id="2195" r:id="rId1087"/>
    <p:sldId id="2735" r:id="rId1088"/>
    <p:sldId id="2736" r:id="rId1089"/>
    <p:sldId id="2737" r:id="rId1090"/>
    <p:sldId id="2741" r:id="rId1091"/>
    <p:sldId id="2744" r:id="rId1092"/>
    <p:sldId id="2742" r:id="rId1093"/>
    <p:sldId id="2743" r:id="rId1094"/>
    <p:sldId id="2745" r:id="rId1095"/>
    <p:sldId id="2676" r:id="rId1096"/>
    <p:sldId id="2677" r:id="rId1097"/>
    <p:sldId id="2678" r:id="rId1098"/>
    <p:sldId id="2680" r:id="rId1099"/>
    <p:sldId id="2679" r:id="rId1100"/>
    <p:sldId id="2681" r:id="rId1101"/>
    <p:sldId id="2604" r:id="rId1102"/>
    <p:sldId id="2605" r:id="rId1103"/>
    <p:sldId id="2606" r:id="rId1104"/>
    <p:sldId id="2609" r:id="rId1105"/>
    <p:sldId id="2607" r:id="rId1106"/>
    <p:sldId id="2610" r:id="rId1107"/>
    <p:sldId id="2608" r:id="rId1108"/>
    <p:sldId id="2611" r:id="rId1109"/>
    <p:sldId id="2573" r:id="rId1110"/>
    <p:sldId id="2574" r:id="rId1111"/>
    <p:sldId id="2575" r:id="rId1112"/>
    <p:sldId id="2584" r:id="rId1113"/>
    <p:sldId id="2581" r:id="rId1114"/>
    <p:sldId id="2585" r:id="rId1115"/>
    <p:sldId id="2582" r:id="rId1116"/>
    <p:sldId id="2586" r:id="rId1117"/>
    <p:sldId id="2583" r:id="rId1118"/>
    <p:sldId id="2587" r:id="rId1119"/>
    <p:sldId id="2556" r:id="rId1120"/>
    <p:sldId id="2557" r:id="rId1121"/>
    <p:sldId id="2567" r:id="rId1122"/>
    <p:sldId id="2568" r:id="rId1123"/>
    <p:sldId id="2569" r:id="rId1124"/>
    <p:sldId id="2570" r:id="rId1125"/>
    <p:sldId id="2571" r:id="rId1126"/>
    <p:sldId id="2572" r:id="rId1127"/>
    <p:sldId id="2540" r:id="rId1128"/>
    <p:sldId id="2541" r:id="rId1129"/>
    <p:sldId id="2542" r:id="rId1130"/>
    <p:sldId id="2548" r:id="rId1131"/>
    <p:sldId id="2549" r:id="rId1132"/>
    <p:sldId id="2550" r:id="rId1133"/>
    <p:sldId id="2551" r:id="rId1134"/>
    <p:sldId id="2552" r:id="rId1135"/>
    <p:sldId id="2553" r:id="rId1136"/>
    <p:sldId id="2554" r:id="rId1137"/>
    <p:sldId id="2555" r:id="rId1138"/>
    <p:sldId id="2524" r:id="rId1139"/>
    <p:sldId id="2525" r:id="rId1140"/>
    <p:sldId id="2526" r:id="rId1141"/>
    <p:sldId id="2537" r:id="rId1142"/>
    <p:sldId id="2535" r:id="rId1143"/>
    <p:sldId id="2538" r:id="rId1144"/>
    <p:sldId id="2536" r:id="rId1145"/>
    <p:sldId id="2539" r:id="rId1146"/>
    <p:sldId id="2508" r:id="rId1147"/>
    <p:sldId id="2509" r:id="rId1148"/>
    <p:sldId id="2510" r:id="rId1149"/>
    <p:sldId id="2516" r:id="rId1150"/>
    <p:sldId id="2517" r:id="rId1151"/>
    <p:sldId id="2518" r:id="rId1152"/>
    <p:sldId id="2519" r:id="rId1153"/>
    <p:sldId id="2520" r:id="rId1154"/>
    <p:sldId id="2521" r:id="rId1155"/>
    <p:sldId id="2522" r:id="rId1156"/>
    <p:sldId id="2523" r:id="rId1157"/>
    <p:sldId id="2475" r:id="rId1158"/>
    <p:sldId id="2476" r:id="rId1159"/>
    <p:sldId id="2477" r:id="rId1160"/>
    <p:sldId id="2485" r:id="rId1161"/>
    <p:sldId id="2478" r:id="rId1162"/>
    <p:sldId id="2486" r:id="rId1163"/>
    <p:sldId id="2483" r:id="rId1164"/>
    <p:sldId id="2487" r:id="rId1165"/>
    <p:sldId id="2484" r:id="rId1166"/>
    <p:sldId id="2488" r:id="rId1167"/>
    <p:sldId id="2446" r:id="rId1168"/>
    <p:sldId id="2447" r:id="rId1169"/>
    <p:sldId id="2448" r:id="rId1170"/>
    <p:sldId id="2455" r:id="rId1171"/>
    <p:sldId id="2454" r:id="rId1172"/>
    <p:sldId id="2456" r:id="rId1173"/>
    <p:sldId id="2386" r:id="rId1174"/>
    <p:sldId id="2387" r:id="rId1175"/>
    <p:sldId id="2388" r:id="rId1176"/>
    <p:sldId id="2398" r:id="rId1177"/>
    <p:sldId id="2389" r:id="rId1178"/>
    <p:sldId id="2399" r:id="rId1179"/>
    <p:sldId id="2397" r:id="rId1180"/>
    <p:sldId id="2400" r:id="rId1181"/>
    <p:sldId id="1579" r:id="rId1182"/>
    <p:sldId id="2354" r:id="rId1183"/>
    <p:sldId id="2360" r:id="rId1184"/>
    <p:sldId id="2363" r:id="rId1185"/>
    <p:sldId id="2361" r:id="rId1186"/>
    <p:sldId id="2364" r:id="rId1187"/>
    <p:sldId id="2362" r:id="rId1188"/>
    <p:sldId id="2365" r:id="rId1189"/>
    <p:sldId id="1560" r:id="rId1190"/>
    <p:sldId id="1561" r:id="rId1191"/>
    <p:sldId id="2317" r:id="rId1192"/>
    <p:sldId id="2382" r:id="rId1193"/>
    <p:sldId id="2318" r:id="rId1194"/>
    <p:sldId id="2383" r:id="rId1195"/>
    <p:sldId id="1573" r:id="rId1196"/>
    <p:sldId id="2384" r:id="rId1197"/>
    <p:sldId id="1574" r:id="rId1198"/>
    <p:sldId id="2385" r:id="rId1199"/>
    <p:sldId id="1514" r:id="rId1200"/>
    <p:sldId id="1515" r:id="rId1201"/>
    <p:sldId id="2311" r:id="rId1202"/>
    <p:sldId id="2312" r:id="rId1203"/>
    <p:sldId id="2313" r:id="rId1204"/>
    <p:sldId id="2314" r:id="rId1205"/>
    <p:sldId id="2315" r:id="rId1206"/>
    <p:sldId id="2316" r:id="rId1207"/>
    <p:sldId id="2252" r:id="rId1208"/>
    <p:sldId id="2253" r:id="rId1209"/>
    <p:sldId id="2254" r:id="rId1210"/>
    <p:sldId id="2276" r:id="rId1211"/>
    <p:sldId id="2279" r:id="rId1212"/>
    <p:sldId id="2280" r:id="rId1213"/>
    <p:sldId id="2277" r:id="rId1214"/>
    <p:sldId id="2281" r:id="rId1215"/>
    <p:sldId id="2282" r:id="rId1216"/>
    <p:sldId id="2278" r:id="rId1217"/>
    <p:sldId id="2283" r:id="rId1218"/>
    <p:sldId id="2284" r:id="rId1219"/>
    <p:sldId id="1455" r:id="rId1220"/>
    <p:sldId id="1456" r:id="rId1221"/>
    <p:sldId id="2285" r:id="rId1222"/>
    <p:sldId id="2286" r:id="rId1223"/>
    <p:sldId id="2289" r:id="rId1224"/>
    <p:sldId id="2290" r:id="rId1225"/>
    <p:sldId id="2287" r:id="rId1226"/>
    <p:sldId id="2291" r:id="rId1227"/>
    <p:sldId id="2292" r:id="rId1228"/>
    <p:sldId id="2288" r:id="rId1229"/>
    <p:sldId id="2293" r:id="rId1230"/>
    <p:sldId id="2294" r:id="rId1231"/>
    <p:sldId id="1752" r:id="rId1232"/>
    <p:sldId id="2233" r:id="rId1233"/>
    <p:sldId id="2234" r:id="rId1234"/>
    <p:sldId id="2237" r:id="rId1235"/>
    <p:sldId id="2235" r:id="rId1236"/>
    <p:sldId id="2238" r:id="rId1237"/>
    <p:sldId id="2236" r:id="rId1238"/>
    <p:sldId id="2239" r:id="rId1239"/>
    <p:sldId id="1744" r:id="rId1240"/>
    <p:sldId id="1745" r:id="rId1241"/>
    <p:sldId id="2227" r:id="rId1242"/>
    <p:sldId id="2230" r:id="rId1243"/>
    <p:sldId id="2228" r:id="rId1244"/>
    <p:sldId id="2231" r:id="rId1245"/>
    <p:sldId id="2229" r:id="rId1246"/>
    <p:sldId id="2232" r:id="rId1247"/>
    <p:sldId id="2157" r:id="rId1248"/>
    <p:sldId id="2158" r:id="rId1249"/>
    <p:sldId id="2159" r:id="rId1250"/>
    <p:sldId id="2176" r:id="rId1251"/>
    <p:sldId id="2174" r:id="rId1252"/>
    <p:sldId id="2177" r:id="rId1253"/>
    <p:sldId id="2175" r:id="rId1254"/>
    <p:sldId id="2178" r:id="rId1255"/>
    <p:sldId id="1697" r:id="rId1256"/>
    <p:sldId id="1698" r:id="rId1257"/>
    <p:sldId id="1699" r:id="rId1258"/>
    <p:sldId id="2185" r:id="rId1259"/>
    <p:sldId id="2184" r:id="rId1260"/>
    <p:sldId id="2186" r:id="rId1261"/>
    <p:sldId id="2151" r:id="rId1262"/>
    <p:sldId id="2152" r:id="rId1263"/>
    <p:sldId id="2187" r:id="rId1264"/>
    <p:sldId id="2189" r:id="rId1265"/>
    <p:sldId id="2188" r:id="rId1266"/>
    <p:sldId id="2190" r:id="rId1267"/>
    <p:sldId id="2071" r:id="rId1268"/>
    <p:sldId id="2072" r:id="rId1269"/>
    <p:sldId id="2073" r:id="rId1270"/>
    <p:sldId id="2078" r:id="rId1271"/>
    <p:sldId id="2076" r:id="rId1272"/>
    <p:sldId id="2079" r:id="rId1273"/>
    <p:sldId id="2077" r:id="rId1274"/>
    <p:sldId id="2080" r:id="rId1275"/>
    <p:sldId id="2055" r:id="rId1276"/>
    <p:sldId id="2621" r:id="rId1277"/>
    <p:sldId id="2056" r:id="rId1278"/>
    <p:sldId id="2057" r:id="rId1279"/>
    <p:sldId id="2089" r:id="rId1280"/>
    <p:sldId id="2086" r:id="rId1281"/>
    <p:sldId id="2090" r:id="rId1282"/>
    <p:sldId id="2087" r:id="rId1283"/>
    <p:sldId id="2091" r:id="rId1284"/>
    <p:sldId id="2088" r:id="rId1285"/>
    <p:sldId id="2092" r:id="rId1286"/>
    <p:sldId id="2047" r:id="rId1287"/>
    <p:sldId id="2048" r:id="rId1288"/>
    <p:sldId id="2049" r:id="rId1289"/>
    <p:sldId id="2095" r:id="rId1290"/>
    <p:sldId id="2093" r:id="rId1291"/>
    <p:sldId id="2096" r:id="rId1292"/>
    <p:sldId id="2094" r:id="rId1293"/>
    <p:sldId id="2097" r:id="rId1294"/>
    <p:sldId id="429" r:id="rId1295"/>
    <p:sldId id="430" r:id="rId1296"/>
    <p:sldId id="1602" r:id="rId1297"/>
    <p:sldId id="2103" r:id="rId1298"/>
    <p:sldId id="2101" r:id="rId1299"/>
    <p:sldId id="2104" r:id="rId1300"/>
    <p:sldId id="2102" r:id="rId1301"/>
    <p:sldId id="2105" r:id="rId1302"/>
    <p:sldId id="577" r:id="rId1303"/>
    <p:sldId id="578" r:id="rId1304"/>
    <p:sldId id="1990" r:id="rId1305"/>
    <p:sldId id="1995" r:id="rId1306"/>
    <p:sldId id="1993" r:id="rId1307"/>
    <p:sldId id="1996" r:id="rId1308"/>
    <p:sldId id="1994" r:id="rId1309"/>
    <p:sldId id="1997" r:id="rId1310"/>
    <p:sldId id="1958" r:id="rId1311"/>
    <p:sldId id="1959" r:id="rId1312"/>
    <p:sldId id="1960" r:id="rId1313"/>
    <p:sldId id="1976" r:id="rId1314"/>
    <p:sldId id="1962" r:id="rId1315"/>
    <p:sldId id="1977" r:id="rId1316"/>
    <p:sldId id="1964" r:id="rId1317"/>
    <p:sldId id="1978" r:id="rId1318"/>
    <p:sldId id="1462" r:id="rId1319"/>
    <p:sldId id="1463" r:id="rId1320"/>
    <p:sldId id="1913" r:id="rId1321"/>
    <p:sldId id="1931" r:id="rId1322"/>
    <p:sldId id="1915" r:id="rId1323"/>
    <p:sldId id="1932" r:id="rId1324"/>
    <p:sldId id="490" r:id="rId1325"/>
    <p:sldId id="491" r:id="rId1326"/>
    <p:sldId id="1865" r:id="rId1327"/>
    <p:sldId id="1883" r:id="rId1328"/>
    <p:sldId id="1866" r:id="rId1329"/>
    <p:sldId id="1884" r:id="rId1330"/>
    <p:sldId id="1860" r:id="rId1331"/>
    <p:sldId id="1861" r:id="rId1332"/>
    <p:sldId id="1862" r:id="rId1333"/>
    <p:sldId id="1881" r:id="rId1334"/>
    <p:sldId id="1864" r:id="rId1335"/>
    <p:sldId id="1882" r:id="rId1336"/>
    <p:sldId id="1389" r:id="rId1337"/>
    <p:sldId id="1390" r:id="rId1338"/>
    <p:sldId id="1397" r:id="rId1339"/>
    <p:sldId id="1823" r:id="rId1340"/>
    <p:sldId id="1398" r:id="rId1341"/>
    <p:sldId id="1824" r:id="rId1342"/>
    <p:sldId id="1399" r:id="rId1343"/>
    <p:sldId id="1825" r:id="rId1344"/>
    <p:sldId id="1815" r:id="rId1345"/>
    <p:sldId id="917" r:id="rId1346"/>
    <p:sldId id="918" r:id="rId1347"/>
    <p:sldId id="919" r:id="rId1348"/>
    <p:sldId id="1220" r:id="rId1349"/>
    <p:sldId id="920" r:id="rId1350"/>
    <p:sldId id="1221" r:id="rId1351"/>
    <p:sldId id="921" r:id="rId1352"/>
    <p:sldId id="1222" r:id="rId1353"/>
    <p:sldId id="1748" r:id="rId1354"/>
    <p:sldId id="1749" r:id="rId1355"/>
    <p:sldId id="1778" r:id="rId1356"/>
    <p:sldId id="1780" r:id="rId1357"/>
    <p:sldId id="1779" r:id="rId1358"/>
    <p:sldId id="1781" r:id="rId1359"/>
    <p:sldId id="468" r:id="rId1360"/>
    <p:sldId id="469" r:id="rId1361"/>
    <p:sldId id="470" r:id="rId1362"/>
    <p:sldId id="1647" r:id="rId1363"/>
    <p:sldId id="472" r:id="rId1364"/>
    <p:sldId id="1648" r:id="rId1365"/>
    <p:sldId id="471" r:id="rId1366"/>
    <p:sldId id="1649" r:id="rId1367"/>
    <p:sldId id="1732" r:id="rId1368"/>
    <p:sldId id="1718" r:id="rId1369"/>
    <p:sldId id="1719" r:id="rId1370"/>
    <p:sldId id="1726" r:id="rId1371"/>
    <p:sldId id="1729" r:id="rId1372"/>
    <p:sldId id="1727" r:id="rId1373"/>
    <p:sldId id="1730" r:id="rId1374"/>
    <p:sldId id="1728" r:id="rId1375"/>
    <p:sldId id="1731" r:id="rId1376"/>
    <p:sldId id="274" r:id="rId1377"/>
    <p:sldId id="1704" r:id="rId1378"/>
    <p:sldId id="1705" r:id="rId1379"/>
    <p:sldId id="1708" r:id="rId1380"/>
    <p:sldId id="1706" r:id="rId1381"/>
    <p:sldId id="1709" r:id="rId1382"/>
    <p:sldId id="1707" r:id="rId1383"/>
    <p:sldId id="1710" r:id="rId1384"/>
    <p:sldId id="776" r:id="rId1385"/>
    <p:sldId id="777" r:id="rId1386"/>
    <p:sldId id="595" r:id="rId1387"/>
    <p:sldId id="1493" r:id="rId1388"/>
    <p:sldId id="596" r:id="rId1389"/>
    <p:sldId id="1494" r:id="rId1390"/>
    <p:sldId id="597" r:id="rId1391"/>
    <p:sldId id="1495" r:id="rId1392"/>
    <p:sldId id="1377" r:id="rId1393"/>
    <p:sldId id="1378" r:id="rId1394"/>
    <p:sldId id="1379" r:id="rId1395"/>
    <p:sldId id="1678" r:id="rId1396"/>
    <p:sldId id="1380" r:id="rId1397"/>
    <p:sldId id="1679" r:id="rId1398"/>
    <p:sldId id="1677" r:id="rId1399"/>
    <p:sldId id="1680" r:id="rId1400"/>
    <p:sldId id="992" r:id="rId1401"/>
    <p:sldId id="993" r:id="rId1402"/>
    <p:sldId id="994" r:id="rId1403"/>
    <p:sldId id="1661" r:id="rId1404"/>
    <p:sldId id="1659" r:id="rId1405"/>
    <p:sldId id="1662" r:id="rId1406"/>
    <p:sldId id="1660" r:id="rId1407"/>
    <p:sldId id="1663" r:id="rId1408"/>
    <p:sldId id="453" r:id="rId1409"/>
    <p:sldId id="454" r:id="rId1410"/>
    <p:sldId id="1664" r:id="rId1411"/>
    <p:sldId id="1665" r:id="rId1412"/>
    <p:sldId id="1668" r:id="rId1413"/>
    <p:sldId id="1666" r:id="rId1414"/>
    <p:sldId id="1669" r:id="rId1415"/>
    <p:sldId id="1667" r:id="rId1416"/>
    <p:sldId id="1670" r:id="rId1417"/>
    <p:sldId id="1639" r:id="rId1418"/>
    <p:sldId id="1640" r:id="rId1419"/>
    <p:sldId id="1641" r:id="rId1420"/>
    <p:sldId id="1656" r:id="rId1421"/>
    <p:sldId id="1643" r:id="rId1422"/>
    <p:sldId id="1657" r:id="rId1423"/>
    <p:sldId id="1645" r:id="rId1424"/>
    <p:sldId id="1658" r:id="rId1425"/>
    <p:sldId id="1631" r:id="rId1426"/>
    <p:sldId id="1632" r:id="rId1427"/>
    <p:sldId id="1633" r:id="rId1428"/>
    <p:sldId id="1653" r:id="rId1429"/>
    <p:sldId id="1635" r:id="rId1430"/>
    <p:sldId id="1654" r:id="rId1431"/>
    <p:sldId id="1637" r:id="rId1432"/>
    <p:sldId id="1655" r:id="rId1433"/>
    <p:sldId id="299" r:id="rId1434"/>
    <p:sldId id="300" r:id="rId1435"/>
    <p:sldId id="301" r:id="rId1436"/>
    <p:sldId id="1650" r:id="rId1437"/>
    <p:sldId id="302" r:id="rId1438"/>
    <p:sldId id="1651" r:id="rId1439"/>
    <p:sldId id="303" r:id="rId1440"/>
    <p:sldId id="1652" r:id="rId1441"/>
    <p:sldId id="852" r:id="rId1442"/>
    <p:sldId id="853" r:id="rId1443"/>
    <p:sldId id="854" r:id="rId1444"/>
    <p:sldId id="1626" r:id="rId1445"/>
    <p:sldId id="855" r:id="rId1446"/>
    <p:sldId id="1627" r:id="rId1447"/>
    <p:sldId id="856" r:id="rId1448"/>
    <p:sldId id="1628" r:id="rId1449"/>
    <p:sldId id="1604" r:id="rId1450"/>
    <p:sldId id="1605" r:id="rId1451"/>
    <p:sldId id="1606" r:id="rId1452"/>
    <p:sldId id="1384" r:id="rId1453"/>
    <p:sldId id="1382" r:id="rId1454"/>
    <p:sldId id="1385" r:id="rId1455"/>
    <p:sldId id="1383" r:id="rId1456"/>
    <p:sldId id="1386" r:id="rId1457"/>
    <p:sldId id="611" r:id="rId1458"/>
    <p:sldId id="612" r:id="rId1459"/>
    <p:sldId id="613" r:id="rId1460"/>
    <p:sldId id="614" r:id="rId1461"/>
    <p:sldId id="615" r:id="rId1462"/>
    <p:sldId id="1328" r:id="rId1463"/>
    <p:sldId id="1592" r:id="rId1464"/>
    <p:sldId id="1593" r:id="rId1465"/>
    <p:sldId id="1595" r:id="rId1466"/>
    <p:sldId id="1594" r:id="rId1467"/>
    <p:sldId id="1596" r:id="rId1468"/>
    <p:sldId id="1337" r:id="rId1469"/>
    <p:sldId id="1597" r:id="rId1470"/>
    <p:sldId id="1584" r:id="rId1471"/>
    <p:sldId id="1585" r:id="rId1472"/>
    <p:sldId id="1586" r:id="rId1473"/>
    <p:sldId id="1598" r:id="rId1474"/>
    <p:sldId id="1588" r:id="rId1475"/>
    <p:sldId id="1599" r:id="rId1476"/>
    <p:sldId id="1590" r:id="rId1477"/>
    <p:sldId id="1600" r:id="rId1478"/>
    <p:sldId id="546" r:id="rId1479"/>
    <p:sldId id="547" r:id="rId1480"/>
    <p:sldId id="548" r:id="rId1481"/>
    <p:sldId id="1532" r:id="rId1482"/>
    <p:sldId id="549" r:id="rId1483"/>
    <p:sldId id="1533" r:id="rId1484"/>
    <p:sldId id="550" r:id="rId1485"/>
    <p:sldId id="1534" r:id="rId1486"/>
    <p:sldId id="1028" r:id="rId1487"/>
    <p:sldId id="1029" r:id="rId1488"/>
    <p:sldId id="1030" r:id="rId1489"/>
    <p:sldId id="1372" r:id="rId1490"/>
    <p:sldId id="1031" r:id="rId1491"/>
    <p:sldId id="1373" r:id="rId1492"/>
    <p:sldId id="1032" r:id="rId1493"/>
    <p:sldId id="1374" r:id="rId1494"/>
    <p:sldId id="1033" r:id="rId1495"/>
    <p:sldId id="1375" r:id="rId1496"/>
    <p:sldId id="1034" r:id="rId1497"/>
    <p:sldId id="1376" r:id="rId1498"/>
    <p:sldId id="893" r:id="rId1499"/>
    <p:sldId id="894" r:id="rId1500"/>
    <p:sldId id="895" r:id="rId1501"/>
    <p:sldId id="1521" r:id="rId1502"/>
    <p:sldId id="896" r:id="rId1503"/>
    <p:sldId id="1522" r:id="rId1504"/>
    <p:sldId id="897" r:id="rId1505"/>
    <p:sldId id="1523" r:id="rId1506"/>
    <p:sldId id="742" r:id="rId1507"/>
    <p:sldId id="743" r:id="rId1508"/>
    <p:sldId id="744" r:id="rId1509"/>
    <p:sldId id="1516" r:id="rId1510"/>
    <p:sldId id="746" r:id="rId1511"/>
    <p:sldId id="1517" r:id="rId1512"/>
    <p:sldId id="1477" r:id="rId1513"/>
    <p:sldId id="1478" r:id="rId1514"/>
    <p:sldId id="1479" r:id="rId1515"/>
    <p:sldId id="1484" r:id="rId1516"/>
    <p:sldId id="1487" r:id="rId1517"/>
    <p:sldId id="1480" r:id="rId1518"/>
    <p:sldId id="1485" r:id="rId1519"/>
    <p:sldId id="1488" r:id="rId1520"/>
    <p:sldId id="1482" r:id="rId1521"/>
    <p:sldId id="1486" r:id="rId1522"/>
    <p:sldId id="1489" r:id="rId1523"/>
    <p:sldId id="1258" r:id="rId1524"/>
    <p:sldId id="1259" r:id="rId1525"/>
    <p:sldId id="1471" r:id="rId1526"/>
    <p:sldId id="1490" r:id="rId1527"/>
    <p:sldId id="1472" r:id="rId1528"/>
    <p:sldId id="1473" r:id="rId1529"/>
    <p:sldId id="1491" r:id="rId1530"/>
    <p:sldId id="1474" r:id="rId1531"/>
    <p:sldId id="1475" r:id="rId1532"/>
    <p:sldId id="1492" r:id="rId1533"/>
    <p:sldId id="1476" r:id="rId1534"/>
    <p:sldId id="536" r:id="rId1535"/>
    <p:sldId id="537" r:id="rId1536"/>
    <p:sldId id="538" r:id="rId1537"/>
    <p:sldId id="1458" r:id="rId1538"/>
    <p:sldId id="539" r:id="rId1539"/>
    <p:sldId id="1460" r:id="rId1540"/>
    <p:sldId id="540" r:id="rId1541"/>
    <p:sldId id="1459" r:id="rId1542"/>
    <p:sldId id="1447" r:id="rId1543"/>
    <p:sldId id="1448" r:id="rId1544"/>
    <p:sldId id="1449" r:id="rId1545"/>
    <p:sldId id="1450" r:id="rId1546"/>
    <p:sldId id="1451" r:id="rId1547"/>
    <p:sldId id="1452" r:id="rId1548"/>
    <p:sldId id="1453" r:id="rId1549"/>
    <p:sldId id="1426" r:id="rId1550"/>
    <p:sldId id="1215" r:id="rId1551"/>
    <p:sldId id="1433" r:id="rId1552"/>
    <p:sldId id="1427" r:id="rId1553"/>
    <p:sldId id="1444" r:id="rId1554"/>
    <p:sldId id="1429" r:id="rId1555"/>
    <p:sldId id="1445" r:id="rId1556"/>
    <p:sldId id="1431" r:id="rId1557"/>
    <p:sldId id="1446" r:id="rId1558"/>
    <p:sldId id="770" r:id="rId1559"/>
    <p:sldId id="771" r:id="rId1560"/>
    <p:sldId id="772" r:id="rId1561"/>
    <p:sldId id="1434" r:id="rId1562"/>
    <p:sldId id="773" r:id="rId1563"/>
    <p:sldId id="1435" r:id="rId1564"/>
    <p:sldId id="774" r:id="rId1565"/>
    <p:sldId id="1436" r:id="rId1566"/>
    <p:sldId id="822" r:id="rId1567"/>
    <p:sldId id="823" r:id="rId1568"/>
    <p:sldId id="824" r:id="rId1569"/>
    <p:sldId id="1440" r:id="rId1570"/>
    <p:sldId id="825" r:id="rId1571"/>
    <p:sldId id="1441" r:id="rId1572"/>
    <p:sldId id="826" r:id="rId1573"/>
    <p:sldId id="1442" r:id="rId1574"/>
    <p:sldId id="827" r:id="rId1575"/>
    <p:sldId id="1443" r:id="rId1576"/>
    <p:sldId id="1405" r:id="rId1577"/>
    <p:sldId id="1406" r:id="rId1578"/>
    <p:sldId id="1407" r:id="rId1579"/>
    <p:sldId id="1418" r:id="rId1580"/>
    <p:sldId id="1408" r:id="rId1581"/>
    <p:sldId id="1419" r:id="rId1582"/>
    <p:sldId id="1409" r:id="rId1583"/>
    <p:sldId id="1420" r:id="rId1584"/>
    <p:sldId id="1289" r:id="rId1585"/>
    <p:sldId id="1290" r:id="rId1586"/>
    <p:sldId id="1291" r:id="rId1587"/>
    <p:sldId id="1306" r:id="rId1588"/>
    <p:sldId id="1293" r:id="rId1589"/>
    <p:sldId id="1307" r:id="rId1590"/>
    <p:sldId id="1295" r:id="rId1591"/>
    <p:sldId id="1308" r:id="rId1592"/>
    <p:sldId id="787" r:id="rId1593"/>
    <p:sldId id="788" r:id="rId1594"/>
    <p:sldId id="789" r:id="rId1595"/>
    <p:sldId id="1343" r:id="rId1596"/>
    <p:sldId id="790" r:id="rId1597"/>
    <p:sldId id="1344" r:id="rId1598"/>
    <p:sldId id="791" r:id="rId1599"/>
    <p:sldId id="1345" r:id="rId1600"/>
    <p:sldId id="1116" r:id="rId1601"/>
    <p:sldId id="1117" r:id="rId1602"/>
    <p:sldId id="1118" r:id="rId1603"/>
    <p:sldId id="1119" r:id="rId1604"/>
    <p:sldId id="1120" r:id="rId1605"/>
    <p:sldId id="1193" r:id="rId1606"/>
    <p:sldId id="1194" r:id="rId1607"/>
    <p:sldId id="1195" r:id="rId1608"/>
    <p:sldId id="1198" r:id="rId1609"/>
    <p:sldId id="1196" r:id="rId1610"/>
    <p:sldId id="1346" r:id="rId1611"/>
    <p:sldId id="1197" r:id="rId1612"/>
    <p:sldId id="1347" r:id="rId1613"/>
    <p:sldId id="1329" r:id="rId1614"/>
    <p:sldId id="1330" r:id="rId1615"/>
    <p:sldId id="1331" r:id="rId1616"/>
    <p:sldId id="1334" r:id="rId1617"/>
    <p:sldId id="1332" r:id="rId1618"/>
    <p:sldId id="1335" r:id="rId1619"/>
    <p:sldId id="1333" r:id="rId1620"/>
    <p:sldId id="1336" r:id="rId1621"/>
    <p:sldId id="383" r:id="rId1622"/>
    <p:sldId id="384" r:id="rId1623"/>
    <p:sldId id="385" r:id="rId1624"/>
    <p:sldId id="1315" r:id="rId1625"/>
    <p:sldId id="386" r:id="rId1626"/>
    <p:sldId id="1316" r:id="rId1627"/>
    <p:sldId id="387" r:id="rId1628"/>
    <p:sldId id="1317" r:id="rId1629"/>
    <p:sldId id="388" r:id="rId1630"/>
    <p:sldId id="1318" r:id="rId1631"/>
    <p:sldId id="1281" r:id="rId1632"/>
    <p:sldId id="1282" r:id="rId1633"/>
    <p:sldId id="1283" r:id="rId1634"/>
    <p:sldId id="1303" r:id="rId1635"/>
    <p:sldId id="1285" r:id="rId1636"/>
    <p:sldId id="1304" r:id="rId1637"/>
    <p:sldId id="1287" r:id="rId1638"/>
    <p:sldId id="1305" r:id="rId1639"/>
    <p:sldId id="1040" r:id="rId1640"/>
    <p:sldId id="1041" r:id="rId1641"/>
    <p:sldId id="1042" r:id="rId1642"/>
    <p:sldId id="1300" r:id="rId1643"/>
    <p:sldId id="1043" r:id="rId1644"/>
    <p:sldId id="1301" r:id="rId1645"/>
    <p:sldId id="1044" r:id="rId1646"/>
    <p:sldId id="1302" r:id="rId1647"/>
    <p:sldId id="1269" r:id="rId1648"/>
    <p:sldId id="1217" r:id="rId1649"/>
    <p:sldId id="1218" r:id="rId1650"/>
    <p:sldId id="1270" r:id="rId1651"/>
    <p:sldId id="1219" r:id="rId1652"/>
    <p:sldId id="1274" r:id="rId1653"/>
    <p:sldId id="700" r:id="rId1654"/>
    <p:sldId id="701" r:id="rId1655"/>
    <p:sldId id="702" r:id="rId1656"/>
    <p:sldId id="1242" r:id="rId1657"/>
    <p:sldId id="703" r:id="rId1658"/>
    <p:sldId id="1243" r:id="rId1659"/>
    <p:sldId id="704" r:id="rId1660"/>
    <p:sldId id="1244" r:id="rId1661"/>
    <p:sldId id="1051" r:id="rId1662"/>
    <p:sldId id="1052" r:id="rId1663"/>
    <p:sldId id="1053" r:id="rId1664"/>
    <p:sldId id="1054" r:id="rId1665"/>
    <p:sldId id="1210" r:id="rId1666"/>
    <p:sldId id="1211" r:id="rId1667"/>
    <p:sldId id="1212" r:id="rId1668"/>
    <p:sldId id="1231" r:id="rId1669"/>
    <p:sldId id="1214" r:id="rId1670"/>
    <p:sldId id="1230" r:id="rId1671"/>
    <p:sldId id="1216" r:id="rId1672"/>
    <p:sldId id="1232" r:id="rId1673"/>
    <p:sldId id="1170" r:id="rId1674"/>
    <p:sldId id="1171" r:id="rId1675"/>
    <p:sldId id="1172" r:id="rId1676"/>
    <p:sldId id="1173" r:id="rId1677"/>
    <p:sldId id="1174" r:id="rId1678"/>
    <p:sldId id="1175" r:id="rId1679"/>
    <p:sldId id="1176" r:id="rId1680"/>
    <p:sldId id="1177" r:id="rId1681"/>
    <p:sldId id="1178" r:id="rId1682"/>
    <p:sldId id="1184" r:id="rId1683"/>
    <p:sldId id="1185" r:id="rId1684"/>
    <p:sldId id="1186" r:id="rId1685"/>
    <p:sldId id="1187" r:id="rId1686"/>
    <p:sldId id="1188" r:id="rId1687"/>
    <p:sldId id="477" r:id="rId1688"/>
    <p:sldId id="478" r:id="rId1689"/>
    <p:sldId id="479" r:id="rId1690"/>
    <p:sldId id="480" r:id="rId1691"/>
    <p:sldId id="1189" r:id="rId1692"/>
    <p:sldId id="1190" r:id="rId1693"/>
    <p:sldId id="1191" r:id="rId1694"/>
    <p:sldId id="1192" r:id="rId1695"/>
    <p:sldId id="516" r:id="rId1696"/>
    <p:sldId id="504" r:id="rId1697"/>
    <p:sldId id="505" r:id="rId1698"/>
    <p:sldId id="506" r:id="rId1699"/>
    <p:sldId id="518" r:id="rId1700"/>
    <p:sldId id="693" r:id="rId1701"/>
    <p:sldId id="694" r:id="rId1702"/>
    <p:sldId id="695" r:id="rId1703"/>
    <p:sldId id="696" r:id="rId1704"/>
    <p:sldId id="697" r:id="rId1705"/>
    <p:sldId id="698" r:id="rId1706"/>
    <p:sldId id="1100" r:id="rId1707"/>
    <p:sldId id="1101" r:id="rId1708"/>
    <p:sldId id="1102" r:id="rId1709"/>
    <p:sldId id="1103" r:id="rId1710"/>
    <p:sldId id="1104" r:id="rId1711"/>
    <p:sldId id="1162" r:id="rId1712"/>
    <p:sldId id="1163" r:id="rId1713"/>
    <p:sldId id="1164" r:id="rId1714"/>
    <p:sldId id="1167" r:id="rId1715"/>
    <p:sldId id="1165" r:id="rId1716"/>
    <p:sldId id="1168" r:id="rId1717"/>
    <p:sldId id="1166" r:id="rId1718"/>
    <p:sldId id="1169" r:id="rId1719"/>
    <p:sldId id="582" r:id="rId1720"/>
    <p:sldId id="583" r:id="rId1721"/>
    <p:sldId id="584" r:id="rId1722"/>
    <p:sldId id="585" r:id="rId1723"/>
    <p:sldId id="586" r:id="rId1724"/>
    <p:sldId id="1161" r:id="rId1725"/>
    <p:sldId id="1156" r:id="rId1726"/>
    <p:sldId id="1157" r:id="rId1727"/>
    <p:sldId id="1158" r:id="rId1728"/>
    <p:sldId id="1159" r:id="rId1729"/>
    <p:sldId id="1160" r:id="rId1730"/>
    <p:sldId id="1146" r:id="rId1731"/>
    <p:sldId id="1147" r:id="rId1732"/>
    <p:sldId id="1148" r:id="rId1733"/>
    <p:sldId id="1149" r:id="rId1734"/>
    <p:sldId id="1150" r:id="rId1735"/>
    <p:sldId id="1133" r:id="rId1736"/>
    <p:sldId id="1134" r:id="rId1737"/>
    <p:sldId id="1135" r:id="rId1738"/>
    <p:sldId id="1136" r:id="rId1739"/>
    <p:sldId id="1137" r:id="rId1740"/>
    <p:sldId id="1121" r:id="rId1741"/>
    <p:sldId id="1122" r:id="rId1742"/>
    <p:sldId id="1123" r:id="rId1743"/>
    <p:sldId id="1124" r:id="rId1744"/>
    <p:sldId id="541" r:id="rId1745"/>
    <p:sldId id="542" r:id="rId1746"/>
    <p:sldId id="543" r:id="rId1747"/>
    <p:sldId id="544" r:id="rId1748"/>
    <p:sldId id="545" r:id="rId1749"/>
    <p:sldId id="1105" r:id="rId1750"/>
    <p:sldId id="1106" r:id="rId1751"/>
    <p:sldId id="1107" r:id="rId1752"/>
    <p:sldId id="1108" r:id="rId1753"/>
    <p:sldId id="1109" r:id="rId1754"/>
    <p:sldId id="1082" r:id="rId1755"/>
    <p:sldId id="1083" r:id="rId1756"/>
    <p:sldId id="1084" r:id="rId1757"/>
    <p:sldId id="1085" r:id="rId1758"/>
    <p:sldId id="1110" r:id="rId1759"/>
    <p:sldId id="1111" r:id="rId1760"/>
    <p:sldId id="1112" r:id="rId1761"/>
    <p:sldId id="1113" r:id="rId1762"/>
    <p:sldId id="1114" r:id="rId1763"/>
    <p:sldId id="1115" r:id="rId1764"/>
    <p:sldId id="501" r:id="rId1765"/>
    <p:sldId id="502" r:id="rId1766"/>
    <p:sldId id="503" r:id="rId1767"/>
    <p:sldId id="517" r:id="rId1768"/>
    <p:sldId id="345" r:id="rId1769"/>
    <p:sldId id="346" r:id="rId1770"/>
    <p:sldId id="347" r:id="rId1771"/>
    <p:sldId id="348" r:id="rId1772"/>
    <p:sldId id="1065" r:id="rId1773"/>
    <p:sldId id="1066" r:id="rId1774"/>
    <p:sldId id="1068" r:id="rId1775"/>
    <p:sldId id="1069" r:id="rId1776"/>
    <p:sldId id="1070" r:id="rId1777"/>
    <p:sldId id="1067" r:id="rId1778"/>
    <p:sldId id="1071" r:id="rId1779"/>
    <p:sldId id="1059" r:id="rId1780"/>
    <p:sldId id="1060" r:id="rId1781"/>
    <p:sldId id="1061" r:id="rId1782"/>
    <p:sldId id="1062" r:id="rId1783"/>
    <p:sldId id="1063" r:id="rId1784"/>
    <p:sldId id="1064" r:id="rId1785"/>
    <p:sldId id="898" r:id="rId1786"/>
    <p:sldId id="899" r:id="rId1787"/>
    <p:sldId id="900" r:id="rId1788"/>
    <p:sldId id="901" r:id="rId1789"/>
    <p:sldId id="902" r:id="rId1790"/>
    <p:sldId id="705" r:id="rId1791"/>
    <p:sldId id="706" r:id="rId1792"/>
    <p:sldId id="707" r:id="rId1793"/>
    <p:sldId id="708" r:id="rId1794"/>
    <p:sldId id="709" r:id="rId1795"/>
    <p:sldId id="792" r:id="rId1796"/>
    <p:sldId id="793" r:id="rId1797"/>
    <p:sldId id="794" r:id="rId1798"/>
    <p:sldId id="795" r:id="rId1799"/>
    <p:sldId id="796" r:id="rId1800"/>
    <p:sldId id="565" r:id="rId1801"/>
    <p:sldId id="566" r:id="rId1802"/>
    <p:sldId id="567" r:id="rId1803"/>
    <p:sldId id="568" r:id="rId1804"/>
    <p:sldId id="569" r:id="rId1805"/>
    <p:sldId id="1018" r:id="rId1806"/>
    <p:sldId id="1019" r:id="rId1807"/>
    <p:sldId id="1020" r:id="rId1808"/>
    <p:sldId id="1021" r:id="rId1809"/>
    <p:sldId id="1022" r:id="rId1810"/>
    <p:sldId id="1023" r:id="rId1811"/>
    <p:sldId id="1024" r:id="rId1812"/>
    <p:sldId id="1025" r:id="rId1813"/>
    <p:sldId id="1026" r:id="rId1814"/>
    <p:sldId id="1027" r:id="rId1815"/>
    <p:sldId id="1035" r:id="rId1816"/>
    <p:sldId id="1036" r:id="rId1817"/>
    <p:sldId id="1037" r:id="rId1818"/>
    <p:sldId id="1038" r:id="rId1819"/>
    <p:sldId id="1039" r:id="rId1820"/>
    <p:sldId id="982" r:id="rId1821"/>
    <p:sldId id="983" r:id="rId1822"/>
    <p:sldId id="984" r:id="rId1823"/>
    <p:sldId id="985" r:id="rId1824"/>
    <p:sldId id="986" r:id="rId1825"/>
    <p:sldId id="987" r:id="rId1826"/>
    <p:sldId id="373" r:id="rId1827"/>
    <p:sldId id="374" r:id="rId1828"/>
    <p:sldId id="375" r:id="rId1829"/>
    <p:sldId id="937" r:id="rId1830"/>
    <p:sldId id="938" r:id="rId1831"/>
    <p:sldId id="939" r:id="rId1832"/>
    <p:sldId id="940" r:id="rId1833"/>
    <p:sldId id="941" r:id="rId1834"/>
    <p:sldId id="311" r:id="rId1835"/>
    <p:sldId id="312" r:id="rId1836"/>
    <p:sldId id="313" r:id="rId1837"/>
    <p:sldId id="955" r:id="rId1838"/>
    <p:sldId id="956" r:id="rId1839"/>
    <p:sldId id="957" r:id="rId1840"/>
    <p:sldId id="958" r:id="rId1841"/>
    <p:sldId id="959" r:id="rId1842"/>
    <p:sldId id="463" r:id="rId1843"/>
    <p:sldId id="464" r:id="rId1844"/>
    <p:sldId id="465" r:id="rId1845"/>
    <p:sldId id="466" r:id="rId1846"/>
    <p:sldId id="467" r:id="rId1847"/>
    <p:sldId id="960" r:id="rId1848"/>
    <p:sldId id="961" r:id="rId1849"/>
    <p:sldId id="962" r:id="rId1850"/>
    <p:sldId id="963" r:id="rId1851"/>
    <p:sldId id="964" r:id="rId1852"/>
    <p:sldId id="970" r:id="rId1853"/>
    <p:sldId id="971" r:id="rId1854"/>
    <p:sldId id="972" r:id="rId1855"/>
    <p:sldId id="973" r:id="rId1856"/>
    <p:sldId id="974" r:id="rId1857"/>
    <p:sldId id="494" r:id="rId1858"/>
    <p:sldId id="486" r:id="rId1859"/>
    <p:sldId id="487" r:id="rId1860"/>
    <p:sldId id="488" r:id="rId1861"/>
    <p:sldId id="778" r:id="rId1862"/>
    <p:sldId id="779" r:id="rId1863"/>
    <p:sldId id="780" r:id="rId1864"/>
    <p:sldId id="781" r:id="rId1865"/>
    <p:sldId id="782" r:id="rId1866"/>
    <p:sldId id="930" r:id="rId1867"/>
    <p:sldId id="931" r:id="rId1868"/>
    <p:sldId id="932" r:id="rId1869"/>
    <p:sldId id="933" r:id="rId1870"/>
    <p:sldId id="934" r:id="rId1871"/>
    <p:sldId id="935" r:id="rId1872"/>
    <p:sldId id="936" r:id="rId1873"/>
    <p:sldId id="656" r:id="rId1874"/>
    <p:sldId id="658" r:id="rId1875"/>
    <p:sldId id="929" r:id="rId1876"/>
    <p:sldId id="659" r:id="rId1877"/>
    <p:sldId id="660" r:id="rId1878"/>
    <p:sldId id="869" r:id="rId1879"/>
    <p:sldId id="870" r:id="rId1880"/>
    <p:sldId id="871" r:id="rId1881"/>
    <p:sldId id="872" r:id="rId1882"/>
    <p:sldId id="873" r:id="rId1883"/>
    <p:sldId id="874" r:id="rId1884"/>
    <p:sldId id="875" r:id="rId1885"/>
    <p:sldId id="876" r:id="rId1886"/>
    <p:sldId id="877" r:id="rId1887"/>
    <p:sldId id="878" r:id="rId1888"/>
    <p:sldId id="838" r:id="rId1889"/>
    <p:sldId id="839" r:id="rId1890"/>
    <p:sldId id="840" r:id="rId1891"/>
    <p:sldId id="841" r:id="rId1892"/>
    <p:sldId id="842" r:id="rId1893"/>
    <p:sldId id="833" r:id="rId1894"/>
    <p:sldId id="834" r:id="rId1895"/>
    <p:sldId id="835" r:id="rId1896"/>
    <p:sldId id="836" r:id="rId1897"/>
    <p:sldId id="837" r:id="rId1898"/>
    <p:sldId id="304" r:id="rId1899"/>
    <p:sldId id="305" r:id="rId1900"/>
    <p:sldId id="306" r:id="rId1901"/>
    <p:sldId id="307" r:id="rId1902"/>
    <p:sldId id="775" r:id="rId1903"/>
    <p:sldId id="757" r:id="rId1904"/>
    <p:sldId id="758" r:id="rId1905"/>
    <p:sldId id="759" r:id="rId1906"/>
    <p:sldId id="760" r:id="rId1907"/>
    <p:sldId id="761" r:id="rId1908"/>
    <p:sldId id="720" r:id="rId1909"/>
    <p:sldId id="721" r:id="rId1910"/>
    <p:sldId id="722" r:id="rId1911"/>
    <p:sldId id="723" r:id="rId1912"/>
    <p:sldId id="724" r:id="rId1913"/>
    <p:sldId id="725" r:id="rId1914"/>
    <p:sldId id="726" r:id="rId1915"/>
    <p:sldId id="727" r:id="rId1916"/>
    <p:sldId id="762" r:id="rId1917"/>
    <p:sldId id="763" r:id="rId1918"/>
    <p:sldId id="764" r:id="rId1919"/>
    <p:sldId id="765" r:id="rId1920"/>
    <p:sldId id="753" r:id="rId1921"/>
    <p:sldId id="754" r:id="rId1922"/>
    <p:sldId id="755" r:id="rId1923"/>
    <p:sldId id="756" r:id="rId1924"/>
    <p:sldId id="748" r:id="rId1925"/>
    <p:sldId id="749" r:id="rId1926"/>
    <p:sldId id="750" r:id="rId1927"/>
    <p:sldId id="751" r:id="rId1928"/>
    <p:sldId id="752" r:id="rId1929"/>
    <p:sldId id="420" r:id="rId1930"/>
    <p:sldId id="421" r:id="rId1931"/>
    <p:sldId id="422" r:id="rId1932"/>
    <p:sldId id="423" r:id="rId1933"/>
    <p:sldId id="424" r:id="rId1934"/>
    <p:sldId id="715" r:id="rId1935"/>
    <p:sldId id="716" r:id="rId1936"/>
    <p:sldId id="717" r:id="rId1937"/>
    <p:sldId id="718" r:id="rId1938"/>
    <p:sldId id="719" r:id="rId1939"/>
    <p:sldId id="680" r:id="rId1940"/>
    <p:sldId id="681" r:id="rId1941"/>
    <p:sldId id="682" r:id="rId1942"/>
    <p:sldId id="683" r:id="rId1943"/>
    <p:sldId id="531" r:id="rId1944"/>
    <p:sldId id="532" r:id="rId1945"/>
    <p:sldId id="533" r:id="rId1946"/>
    <p:sldId id="534" r:id="rId1947"/>
    <p:sldId id="535" r:id="rId1948"/>
    <p:sldId id="336" r:id="rId1949"/>
    <p:sldId id="337" r:id="rId1950"/>
    <p:sldId id="338" r:id="rId1951"/>
    <p:sldId id="339" r:id="rId1952"/>
    <p:sldId id="340" r:id="rId1953"/>
    <p:sldId id="473" r:id="rId1954"/>
    <p:sldId id="474" r:id="rId1955"/>
    <p:sldId id="475" r:id="rId1956"/>
    <p:sldId id="476" r:id="rId1957"/>
    <p:sldId id="481" r:id="rId1958"/>
    <p:sldId id="482" r:id="rId1959"/>
    <p:sldId id="483" r:id="rId1960"/>
    <p:sldId id="484" r:id="rId1961"/>
    <p:sldId id="485" r:id="rId1962"/>
    <p:sldId id="525" r:id="rId1963"/>
    <p:sldId id="526" r:id="rId1964"/>
    <p:sldId id="527" r:id="rId1965"/>
    <p:sldId id="528" r:id="rId1966"/>
    <p:sldId id="625" r:id="rId1967"/>
    <p:sldId id="626" r:id="rId1968"/>
    <p:sldId id="627" r:id="rId1969"/>
    <p:sldId id="628" r:id="rId1970"/>
    <p:sldId id="629" r:id="rId1971"/>
    <p:sldId id="599" r:id="rId1972"/>
    <p:sldId id="600" r:id="rId1973"/>
    <p:sldId id="601" r:id="rId1974"/>
    <p:sldId id="602" r:id="rId1975"/>
    <p:sldId id="603" r:id="rId1976"/>
    <p:sldId id="263" r:id="rId1977"/>
    <p:sldId id="264" r:id="rId1978"/>
    <p:sldId id="265" r:id="rId1979"/>
    <p:sldId id="591" r:id="rId1980"/>
    <p:sldId id="592" r:id="rId1981"/>
    <p:sldId id="593" r:id="rId1982"/>
    <p:sldId id="594" r:id="rId1983"/>
    <p:sldId id="554" r:id="rId1984"/>
    <p:sldId id="555" r:id="rId1985"/>
    <p:sldId id="556" r:id="rId1986"/>
    <p:sldId id="557" r:id="rId1987"/>
    <p:sldId id="558" r:id="rId1988"/>
    <p:sldId id="559" r:id="rId1989"/>
    <p:sldId id="369" r:id="rId1990"/>
    <p:sldId id="370" r:id="rId1991"/>
    <p:sldId id="371" r:id="rId1992"/>
    <p:sldId id="372" r:id="rId1993"/>
    <p:sldId id="399" r:id="rId1994"/>
    <p:sldId id="400" r:id="rId1995"/>
    <p:sldId id="401" r:id="rId1996"/>
    <p:sldId id="402" r:id="rId1997"/>
    <p:sldId id="403" r:id="rId1998"/>
    <p:sldId id="270" r:id="rId1999"/>
    <p:sldId id="271" r:id="rId2000"/>
    <p:sldId id="272" r:id="rId2001"/>
    <p:sldId id="273" r:id="rId2002"/>
  </p:sldIdLst>
  <p:sldSz cx="15636875" cy="91440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ఆధారం నీవేనయ్యా" id="{F2518F6C-24DC-4269-8BD9-F3792123E34D}">
          <p14:sldIdLst>
            <p14:sldId id="2348"/>
            <p14:sldId id="2349"/>
            <p14:sldId id="2366"/>
            <p14:sldId id="2369"/>
            <p14:sldId id="2367"/>
            <p14:sldId id="2370"/>
            <p14:sldId id="2368"/>
            <p14:sldId id="2371"/>
          </p14:sldIdLst>
        </p14:section>
        <p14:section name="నేనున్న స్థితిలోనే సంతృప్తిని కలిగించు" id="{4E4A43A0-CF3C-45AB-861E-608AF0A4F413}">
          <p14:sldIdLst>
            <p14:sldId id="1583"/>
            <p14:sldId id="2013"/>
            <p14:sldId id="2014"/>
            <p14:sldId id="3023"/>
            <p14:sldId id="2018"/>
            <p14:sldId id="3024"/>
            <p14:sldId id="2017"/>
            <p14:sldId id="3025"/>
          </p14:sldIdLst>
        </p14:section>
        <p14:section name="యేసయ్యా నీ కృప నాకు చాలయ్యా" id="{6AC8585D-A4EA-41F0-991E-CD76537CE420}">
          <p14:sldIdLst>
            <p14:sldId id="2622"/>
            <p14:sldId id="2623"/>
            <p14:sldId id="2624"/>
            <p14:sldId id="2634"/>
            <p14:sldId id="2635"/>
            <p14:sldId id="2638"/>
            <p14:sldId id="2639"/>
            <p14:sldId id="2636"/>
            <p14:sldId id="2637"/>
            <p14:sldId id="2640"/>
            <p14:sldId id="2641"/>
          </p14:sldIdLst>
        </p14:section>
        <p14:section name="ఘనమైనవి నీ కార్యములు నా యెడల" id="{3478EFDF-88D4-43EE-9C97-BDA3D0403E0D}">
          <p14:sldIdLst>
            <p14:sldId id="283"/>
            <p14:sldId id="1983"/>
            <p14:sldId id="1984"/>
            <p14:sldId id="1987"/>
            <p14:sldId id="1985"/>
            <p14:sldId id="1988"/>
            <p14:sldId id="1986"/>
            <p14:sldId id="1989"/>
          </p14:sldIdLst>
        </p14:section>
        <p14:section name="Untitled Section" id="{F8C4FDE0-2447-4414-8EC1-37EB4B4D49A5}">
          <p14:sldIdLst>
            <p14:sldId id="1890"/>
          </p14:sldIdLst>
        </p14:section>
        <p14:section name="ప్రార్థన వలనే పయనము – ప్రార్థనే ప్రాకారము" id="{C14C0CC7-1BE1-4B53-A178-B10CB7A76972}">
          <p14:sldIdLst>
            <p14:sldId id="3516"/>
            <p14:sldId id="3517"/>
            <p14:sldId id="3518"/>
            <p14:sldId id="3520"/>
            <p14:sldId id="3519"/>
            <p14:sldId id="3521"/>
          </p14:sldIdLst>
        </p14:section>
        <p14:section name="అల్ఫా ఒమేగా అయినా మహిమాన్వితుడా" id="{DF392E83-5F8D-4A9C-81B7-ABCDEA355225}">
          <p14:sldIdLst>
            <p14:sldId id="2106"/>
            <p14:sldId id="843"/>
            <p14:sldId id="3132"/>
            <p14:sldId id="3134"/>
            <p14:sldId id="3133"/>
            <p14:sldId id="3135"/>
          </p14:sldIdLst>
        </p14:section>
        <p14:section name="యెహోవా ఆలకించుము దేవా" id="{16BC8B2F-8B78-4D80-9813-A6A3927378AD}">
          <p14:sldIdLst>
            <p14:sldId id="256"/>
            <p14:sldId id="3403"/>
            <p14:sldId id="257"/>
            <p14:sldId id="2928"/>
            <p14:sldId id="258"/>
            <p14:sldId id="2929"/>
          </p14:sldIdLst>
        </p14:section>
        <p14:section name="నీవు చేసిన మేళ్లకు" id="{16275EE2-3757-4727-8042-3A2A0BE6211F}">
          <p14:sldIdLst>
            <p14:sldId id="1740"/>
            <p14:sldId id="1741"/>
            <p14:sldId id="1764"/>
            <p14:sldId id="1766"/>
            <p14:sldId id="1765"/>
            <p14:sldId id="1767"/>
          </p14:sldIdLst>
        </p14:section>
        <p14:section name="మహోన్నతుడా మా దేవా - సహాయకుడా యెహోవా (2)" id="{1D13F46D-C018-4317-915D-415F31387AE0}">
          <p14:sldIdLst>
            <p14:sldId id="2489"/>
            <p14:sldId id="2490"/>
            <p14:sldId id="2491"/>
            <p14:sldId id="2505"/>
            <p14:sldId id="2492"/>
            <p14:sldId id="2506"/>
            <p14:sldId id="2493"/>
            <p14:sldId id="2507"/>
          </p14:sldIdLst>
        </p14:section>
        <p14:section name="శాశ్వతమైన ప్రేమ" id="{57C4BDA6-9310-4A3F-A1A8-D3BCB4398B17}">
          <p14:sldIdLst>
            <p14:sldId id="2895"/>
            <p14:sldId id="2896"/>
            <p14:sldId id="2897"/>
            <p14:sldId id="2909"/>
            <p14:sldId id="2907"/>
            <p14:sldId id="2910"/>
            <p14:sldId id="2908"/>
            <p14:sldId id="2911"/>
          </p14:sldIdLst>
        </p14:section>
        <p14:section name="జుంటి తేనె ధారల కన్నా" id="{AFCA1204-7402-494E-8847-B6100B4B8186}">
          <p14:sldIdLst>
            <p14:sldId id="604"/>
            <p14:sldId id="605"/>
            <p14:sldId id="606"/>
            <p14:sldId id="2925"/>
            <p14:sldId id="1535"/>
            <p14:sldId id="2926"/>
            <p14:sldId id="607"/>
            <p14:sldId id="2927"/>
          </p14:sldIdLst>
        </p14:section>
        <p14:section name="దేవా నా దేవా – నీవే నా కాపరి" id="{640635DF-9E6D-440F-A1EB-9A295DDC0D20}">
          <p14:sldIdLst>
            <p14:sldId id="1125"/>
            <p14:sldId id="3201"/>
            <p14:sldId id="3202"/>
            <p14:sldId id="3204"/>
            <p14:sldId id="3203"/>
            <p14:sldId id="3205"/>
          </p14:sldIdLst>
        </p14:section>
        <p14:section name="అదిగో నా నావ బయలు దేరుచున్నది" id="{8F62D133-180A-469A-BC3A-2AB610F89C81}">
          <p14:sldIdLst>
            <p14:sldId id="3522"/>
            <p14:sldId id="3523"/>
            <p14:sldId id="3524"/>
            <p14:sldId id="3527"/>
            <p14:sldId id="3525"/>
            <p14:sldId id="3528"/>
            <p14:sldId id="3526"/>
            <p14:sldId id="3529"/>
          </p14:sldIdLst>
        </p14:section>
        <p14:section name="సుమధుర స్వరముల గానాలతో" id="{A1BCF170-E5D5-4E7E-AEDF-2B03115B3508}">
          <p14:sldIdLst>
            <p14:sldId id="1891"/>
            <p14:sldId id="1892"/>
            <p14:sldId id="1893"/>
            <p14:sldId id="1919"/>
            <p14:sldId id="1917"/>
            <p14:sldId id="1920"/>
            <p14:sldId id="1918"/>
            <p14:sldId id="1921"/>
          </p14:sldIdLst>
        </p14:section>
        <p14:section name="ఎడబాయని నీ కృప" id="{15C167CF-4221-48EE-9048-4E5650CD5AC0}">
          <p14:sldIdLst>
            <p14:sldId id="2340"/>
            <p14:sldId id="2341"/>
            <p14:sldId id="2372"/>
            <p14:sldId id="2373"/>
            <p14:sldId id="2379"/>
            <p14:sldId id="2374"/>
            <p14:sldId id="2376"/>
            <p14:sldId id="2380"/>
            <p14:sldId id="2377"/>
            <p14:sldId id="2378"/>
            <p14:sldId id="2381"/>
          </p14:sldIdLst>
        </p14:section>
        <p14:section name="స్తోత్రబలి స్తోత్రబలి – మంచిదేవా నీకేనయ్యా" id="{B0490E21-65E2-43E1-AD64-ACE5BB441478}">
          <p14:sldIdLst>
            <p14:sldId id="410"/>
            <p14:sldId id="3378"/>
            <p14:sldId id="3379"/>
            <p14:sldId id="3383"/>
            <p14:sldId id="3380"/>
            <p14:sldId id="3384"/>
            <p14:sldId id="3381"/>
            <p14:sldId id="3385"/>
            <p14:sldId id="3382"/>
            <p14:sldId id="3386"/>
          </p14:sldIdLst>
        </p14:section>
        <p14:section name="స్తోత్రము స్తుతి స్తోత్రము" id="{0B9F480E-7967-4578-9E53-300EA85963BD}">
          <p14:sldIdLst>
            <p14:sldId id="521"/>
            <p14:sldId id="522"/>
            <p14:sldId id="523"/>
            <p14:sldId id="2993"/>
            <p14:sldId id="2992"/>
            <p14:sldId id="2994"/>
          </p14:sldIdLst>
        </p14:section>
        <p14:section name="నాలోని ప్రేమ నీదై యున్నది దేవా" id="{B01905E3-7FB7-4325-8764-6805FB718FEF}">
          <p14:sldIdLst>
            <p14:sldId id="2612"/>
            <p14:sldId id="2613"/>
            <p14:sldId id="2614"/>
            <p14:sldId id="2617"/>
            <p14:sldId id="2615"/>
            <p14:sldId id="2618"/>
            <p14:sldId id="2616"/>
            <p14:sldId id="2619"/>
          </p14:sldIdLst>
        </p14:section>
        <p14:section name="విజయ గీతము మనసార నేను పాడెద" id="{C4691D10-9B83-4742-A21F-FA6B6DB5A126}">
          <p14:sldIdLst>
            <p14:sldId id="3508"/>
            <p14:sldId id="3509"/>
            <p14:sldId id="3510"/>
            <p14:sldId id="3513"/>
            <p14:sldId id="3511"/>
            <p14:sldId id="3514"/>
            <p14:sldId id="3512"/>
            <p14:sldId id="3515"/>
          </p14:sldIdLst>
        </p14:section>
        <p14:section name="ఈ దినం సదా నా యేసుకే సొంతం" id="{D3CD05E8-BF5C-410D-A0D9-2DB6F3B794D3}">
          <p14:sldIdLst>
            <p14:sldId id="1746"/>
            <p14:sldId id="1467"/>
            <p14:sldId id="1760"/>
            <p14:sldId id="1762"/>
            <p14:sldId id="1761"/>
            <p14:sldId id="1763"/>
          </p14:sldIdLst>
        </p14:section>
        <p14:section name="యూదా స్తుతి గోత్రపు సింహమా" id="{33F9B25E-64CC-4CA9-8B23-980758A14084}">
          <p14:sldIdLst>
            <p14:sldId id="2164"/>
            <p14:sldId id="2165"/>
            <p14:sldId id="2166"/>
            <p14:sldId id="2171"/>
            <p14:sldId id="2169"/>
            <p14:sldId id="2172"/>
            <p14:sldId id="2170"/>
            <p14:sldId id="2173"/>
          </p14:sldIdLst>
        </p14:section>
        <p14:section name="కృపా క్షేమము నీ శాశ్వత జీవము" id="{B99B4F5F-4429-418C-B0F2-FB31D29C8291}">
          <p14:sldIdLst>
            <p14:sldId id="2642"/>
            <p14:sldId id="2643"/>
            <p14:sldId id="2644"/>
            <p14:sldId id="2653"/>
            <p14:sldId id="2658"/>
            <p14:sldId id="2654"/>
            <p14:sldId id="2655"/>
            <p14:sldId id="2659"/>
            <p14:sldId id="2656"/>
            <p14:sldId id="2657"/>
            <p14:sldId id="2660"/>
          </p14:sldIdLst>
        </p14:section>
        <p14:section name="దేవా నీవే - నా జీవం నీవే" id="{052489E9-4434-49D6-9422-086E5D65FC34}">
          <p14:sldIdLst>
            <p14:sldId id="783"/>
            <p14:sldId id="784"/>
            <p14:sldId id="3504"/>
            <p14:sldId id="3506"/>
            <p14:sldId id="3505"/>
            <p14:sldId id="3507"/>
          </p14:sldIdLst>
        </p14:section>
        <p14:section name="ఇదిగో దేవా నా జీవితం" id="{38D96E4C-E778-497B-BDE7-F2081BF89BD1}">
          <p14:sldIdLst>
            <p14:sldId id="3488"/>
            <p14:sldId id="3489"/>
            <p14:sldId id="3490"/>
            <p14:sldId id="3499"/>
            <p14:sldId id="3501"/>
            <p14:sldId id="3494"/>
            <p14:sldId id="3500"/>
            <p14:sldId id="3502"/>
            <p14:sldId id="3498"/>
            <p14:sldId id="3496"/>
            <p14:sldId id="3503"/>
          </p14:sldIdLst>
        </p14:section>
        <p14:section name="కలువరిగిరిలో సిలువధారియై" id="{37B3782F-980E-4A93-8854-5F368E6C1B6D}">
          <p14:sldIdLst>
            <p14:sldId id="3474"/>
            <p14:sldId id="3475"/>
            <p14:sldId id="3476"/>
            <p14:sldId id="3486"/>
            <p14:sldId id="3485"/>
            <p14:sldId id="3487"/>
          </p14:sldIdLst>
        </p14:section>
        <p14:section name="సిలువలో సాగింది యాత్ర" id="{FA5A5478-BFD9-4D6C-8FC4-ABCAFB88C689}">
          <p14:sldIdLst>
            <p14:sldId id="3460"/>
            <p14:sldId id="3468"/>
            <p14:sldId id="3461"/>
            <p14:sldId id="3469"/>
            <p14:sldId id="3462"/>
            <p14:sldId id="3470"/>
            <p14:sldId id="3471"/>
            <p14:sldId id="3463"/>
            <p14:sldId id="3464"/>
            <p14:sldId id="3472"/>
            <p14:sldId id="3473"/>
          </p14:sldIdLst>
        </p14:section>
        <p14:section name="సిలువలో ఆ సిలువలో ఆ ఘోర కల్వరిలో" id="{448F79C6-DE71-4B8C-AA02-8512C8D22F14}">
          <p14:sldIdLst>
            <p14:sldId id="3442"/>
            <p14:sldId id="3454"/>
            <p14:sldId id="3443"/>
            <p14:sldId id="3457"/>
            <p14:sldId id="3455"/>
            <p14:sldId id="3458"/>
            <p14:sldId id="3456"/>
            <p14:sldId id="3459"/>
          </p14:sldIdLst>
        </p14:section>
        <p14:section name="ఎందుకో నన్నింతగా నీవు ప్రేమించితివో దేవా" id="{B46578EA-A2B8-41E8-95C5-87002D93E544}">
          <p14:sldIdLst>
            <p14:sldId id="3206"/>
            <p14:sldId id="3207"/>
            <p14:sldId id="3208"/>
            <p14:sldId id="3219"/>
            <p14:sldId id="3209"/>
            <p14:sldId id="3220"/>
            <p14:sldId id="3216"/>
            <p14:sldId id="3221"/>
            <p14:sldId id="3217"/>
            <p14:sldId id="3222"/>
            <p14:sldId id="3218"/>
            <p14:sldId id="3223"/>
          </p14:sldIdLst>
        </p14:section>
        <p14:section name="యేసే నా పరిహారి" id="{0D7F8D6A-B61E-4CAE-BF29-4724A34F64C6}">
          <p14:sldIdLst>
            <p14:sldId id="493"/>
            <p14:sldId id="3387"/>
            <p14:sldId id="3388"/>
            <p14:sldId id="3398"/>
            <p14:sldId id="3389"/>
            <p14:sldId id="3399"/>
            <p14:sldId id="3390"/>
            <p14:sldId id="3400"/>
            <p14:sldId id="3391"/>
            <p14:sldId id="3401"/>
            <p14:sldId id="3392"/>
            <p14:sldId id="3402"/>
          </p14:sldIdLst>
        </p14:section>
        <p14:section name="శాశ్వతమైనది నీవు నాయెడ చూపిన కృప" id="{090E5C74-9C97-41EC-974E-E443FA34F9AD}">
          <p14:sldIdLst>
            <p14:sldId id="3102"/>
            <p14:sldId id="3103"/>
            <p14:sldId id="3104"/>
            <p14:sldId id="3107"/>
            <p14:sldId id="3105"/>
            <p14:sldId id="3108"/>
            <p14:sldId id="3106"/>
            <p14:sldId id="3109"/>
          </p14:sldIdLst>
        </p14:section>
        <p14:section name="నా స్తుతుల పైన నివసించువాడా" id="{088A9D3D-AA1B-43C1-B328-A5D6AF5F1721}">
          <p14:sldIdLst>
            <p14:sldId id="2709"/>
            <p14:sldId id="2710"/>
            <p14:sldId id="2711"/>
            <p14:sldId id="2721"/>
            <p14:sldId id="2719"/>
            <p14:sldId id="2722"/>
            <p14:sldId id="2720"/>
            <p14:sldId id="2723"/>
          </p14:sldIdLst>
        </p14:section>
        <p14:section name="నీ ప్రేమ నాలో మధురమైనది" id="{389A2ED2-A10C-4C5D-A204-8AF5FEB31B23}">
          <p14:sldIdLst>
            <p14:sldId id="797"/>
            <p14:sldId id="798"/>
            <p14:sldId id="799"/>
            <p14:sldId id="3438"/>
            <p14:sldId id="800"/>
            <p14:sldId id="3439"/>
            <p14:sldId id="801"/>
            <p14:sldId id="3440"/>
          </p14:sldIdLst>
        </p14:section>
        <p14:section name="స్తుతి పాడుటకే బ్రతికించిన" id="{FC8FC722-6433-4295-8DD0-1B37E27B2B71}">
          <p14:sldIdLst>
            <p14:sldId id="2115"/>
            <p14:sldId id="2116"/>
            <p14:sldId id="2836"/>
            <p14:sldId id="2837"/>
            <p14:sldId id="2838"/>
            <p14:sldId id="2843"/>
            <p14:sldId id="2844"/>
            <p14:sldId id="2839"/>
            <p14:sldId id="2840"/>
            <p14:sldId id="2845"/>
            <p14:sldId id="2846"/>
            <p14:sldId id="2841"/>
            <p14:sldId id="2842"/>
            <p14:sldId id="2847"/>
            <p14:sldId id="2848"/>
          </p14:sldIdLst>
        </p14:section>
        <p14:section name="అన్ని నామముల కన్న పై నామము  యేసుని నామము" id="{60A9C632-7AAC-4052-84CE-9CA34287728B}">
          <p14:sldIdLst>
            <p14:sldId id="2770"/>
            <p14:sldId id="3441"/>
            <p14:sldId id="2771"/>
            <p14:sldId id="2772"/>
            <p14:sldId id="2774"/>
            <p14:sldId id="2775"/>
            <p14:sldId id="2776"/>
            <p14:sldId id="2773"/>
            <p14:sldId id="2777"/>
            <p14:sldId id="2778"/>
          </p14:sldIdLst>
        </p14:section>
        <p14:section name="విన్నపములు వినువాడా" id="{0ECFCFA8-B58B-4B68-BFF8-BC7D7C507108}">
          <p14:sldIdLst>
            <p14:sldId id="1790"/>
            <p14:sldId id="2811"/>
            <p14:sldId id="2812"/>
            <p14:sldId id="2815"/>
            <p14:sldId id="2813"/>
            <p14:sldId id="2816"/>
            <p14:sldId id="2814"/>
            <p14:sldId id="2817"/>
          </p14:sldIdLst>
        </p14:section>
        <p14:section name="నమ్మకమైన దేవుడవైన" id="{680466B8-D6C9-4D35-99D4-2F3217ED3CF2}">
          <p14:sldIdLst>
            <p14:sldId id="3159"/>
            <p14:sldId id="3160"/>
            <p14:sldId id="3161"/>
            <p14:sldId id="3163"/>
            <p14:sldId id="3162"/>
            <p14:sldId id="3164"/>
          </p14:sldIdLst>
        </p14:section>
        <p14:section name="స్తుతి సింహాసనాసీనుడా" id="{FFF6FDBA-BC2E-4ECF-AE2A-B1700B82D21C}">
          <p14:sldIdLst>
            <p14:sldId id="2588"/>
            <p14:sldId id="2589"/>
            <p14:sldId id="2590"/>
            <p14:sldId id="2591"/>
            <p14:sldId id="2592"/>
            <p14:sldId id="2593"/>
            <p14:sldId id="2594"/>
            <p14:sldId id="2595"/>
          </p14:sldIdLst>
        </p14:section>
        <p14:section name="ఇంత కాలం నీదు కృపలో" id="{508F5C8F-8C15-4BBD-961F-DF854C5545BD}">
          <p14:sldIdLst>
            <p14:sldId id="905"/>
            <p14:sldId id="904"/>
            <p14:sldId id="1768"/>
            <p14:sldId id="1771"/>
            <p14:sldId id="1769"/>
            <p14:sldId id="1772"/>
            <p14:sldId id="1770"/>
            <p14:sldId id="1773"/>
          </p14:sldIdLst>
        </p14:section>
        <p14:section name="సీయెను పుర మదిగో మహా దేవుని పట్టణ మదిగో" id="{B1D7B1D3-3DB7-49C3-97C6-5003537FF245}">
          <p14:sldIdLst>
            <p14:sldId id="3430"/>
            <p14:sldId id="3431"/>
            <p14:sldId id="3432"/>
            <p14:sldId id="3435"/>
            <p14:sldId id="3433"/>
            <p14:sldId id="3436"/>
            <p14:sldId id="3434"/>
            <p14:sldId id="3437"/>
          </p14:sldIdLst>
        </p14:section>
        <p14:section name="యేసు నీవే కావాలయ్యా" id="{2A033703-A07F-4C4E-AC17-9102C8780FD7}">
          <p14:sldIdLst>
            <p14:sldId id="1151"/>
            <p14:sldId id="3423"/>
            <p14:sldId id="3424"/>
            <p14:sldId id="3427"/>
            <p14:sldId id="3425"/>
            <p14:sldId id="3428"/>
            <p14:sldId id="3426"/>
            <p14:sldId id="3429"/>
          </p14:sldIdLst>
        </p14:section>
        <p14:section name="రాజా నీ సన్నిధిలోనే ఉంటానయ్య" id="{77C5C721-5D61-4ACB-B4DE-42F81CAFD2D5}">
          <p14:sldIdLst>
            <p14:sldId id="1799"/>
            <p14:sldId id="1800"/>
            <p14:sldId id="1826"/>
            <p14:sldId id="1801"/>
            <p14:sldId id="1827"/>
            <p14:sldId id="1832"/>
            <p14:sldId id="1833"/>
            <p14:sldId id="1828"/>
            <p14:sldId id="1829"/>
            <p14:sldId id="1834"/>
            <p14:sldId id="1835"/>
            <p14:sldId id="1830"/>
            <p14:sldId id="1831"/>
            <p14:sldId id="1836"/>
            <p14:sldId id="1837"/>
          </p14:sldIdLst>
        </p14:section>
        <p14:section name="ప్రేమించెదన్ అధికముగా" id="{C8FD14EE-1DDB-4FE8-9AA3-B29AA11A4305}">
          <p14:sldIdLst>
            <p14:sldId id="2411"/>
            <p14:sldId id="2412"/>
            <p14:sldId id="2413"/>
            <p14:sldId id="2414"/>
            <p14:sldId id="2423"/>
            <p14:sldId id="2424"/>
            <p14:sldId id="2421"/>
            <p14:sldId id="2425"/>
            <p14:sldId id="2426"/>
            <p14:sldId id="2422"/>
            <p14:sldId id="2427"/>
            <p14:sldId id="2428"/>
          </p14:sldIdLst>
        </p14:section>
        <p14:section name="జీవించు చున్నవాడా - సజీవుడవైన దేవా" id="{DC46F209-6BD9-44A6-9EEB-259A9FC7C078}">
          <p14:sldIdLst>
            <p14:sldId id="3255"/>
            <p14:sldId id="3256"/>
            <p14:sldId id="3257"/>
            <p14:sldId id="3259"/>
            <p14:sldId id="3258"/>
            <p14:sldId id="3260"/>
          </p14:sldIdLst>
        </p14:section>
        <p14:section name="నిన్నే నిన్నే నే కొలుతునయ్యా" id="{62FBDF39-72EC-49D8-A950-0B5087E3F05D}">
          <p14:sldIdLst>
            <p14:sldId id="2401"/>
            <p14:sldId id="2402"/>
            <p14:sldId id="2403"/>
            <p14:sldId id="2407"/>
            <p14:sldId id="2404"/>
            <p14:sldId id="2408"/>
            <p14:sldId id="2405"/>
            <p14:sldId id="2409"/>
            <p14:sldId id="2406"/>
            <p14:sldId id="2410"/>
          </p14:sldIdLst>
        </p14:section>
        <p14:section name="స్తోత్రము స్తుతి స్తోత్రము" id="{CBF6E2A4-6643-4E15-A546-BD4DC23F570D}">
          <p14:sldIdLst>
            <p14:sldId id="3278"/>
            <p14:sldId id="3279"/>
            <p14:sldId id="3280"/>
            <p14:sldId id="3282"/>
            <p14:sldId id="3281"/>
            <p14:sldId id="3283"/>
          </p14:sldIdLst>
        </p14:section>
        <p14:section name="నీతోనే ఉండుటయే" id="{F6784894-066A-433A-99F2-CC1D8360F5BC}">
          <p14:sldIdLst>
            <p14:sldId id="1733"/>
            <p14:sldId id="1734"/>
            <p14:sldId id="1774"/>
            <p14:sldId id="2834"/>
            <p14:sldId id="2833"/>
            <p14:sldId id="2835"/>
          </p14:sldIdLst>
        </p14:section>
        <p14:section name="బహు సౌందర్య సీయోనులో స్తుతిసింహాసనాసీనుడా" id="{E0FD6160-AC61-4390-877B-CA85A0CA012B}">
          <p14:sldIdLst>
            <p14:sldId id="2497"/>
            <p14:sldId id="2498"/>
            <p14:sldId id="2499"/>
            <p14:sldId id="2502"/>
            <p14:sldId id="2500"/>
            <p14:sldId id="2503"/>
            <p14:sldId id="2501"/>
            <p14:sldId id="2504"/>
          </p14:sldIdLst>
        </p14:section>
        <p14:section name="నిజమైన ద్రాక్షావల్లి నీవే" id="{EC76B7F2-D37C-45F9-AEB5-2C32C79E56F2}">
          <p14:sldIdLst>
            <p14:sldId id="710"/>
            <p14:sldId id="3416"/>
            <p14:sldId id="3417"/>
            <p14:sldId id="3420"/>
            <p14:sldId id="3418"/>
            <p14:sldId id="3421"/>
            <p14:sldId id="3419"/>
            <p14:sldId id="3422"/>
          </p14:sldIdLst>
        </p14:section>
        <p14:section name="దేవ నడిపించుమా" id="{C26C84FF-D9BA-4466-B36B-A5F967DCE4C3}">
          <p14:sldIdLst>
            <p14:sldId id="650"/>
            <p14:sldId id="651"/>
            <p14:sldId id="655"/>
            <p14:sldId id="652"/>
            <p14:sldId id="728"/>
            <p14:sldId id="729"/>
            <p14:sldId id="653"/>
            <p14:sldId id="730"/>
            <p14:sldId id="731"/>
            <p14:sldId id="654"/>
            <p14:sldId id="732"/>
            <p14:sldId id="733"/>
          </p14:sldIdLst>
        </p14:section>
        <p14:section name="సన్నుతించెదను" id="{B9F8D58A-3105-41E7-A2AF-9C3543D00685}">
          <p14:sldIdLst>
            <p14:sldId id="2123"/>
            <p14:sldId id="2124"/>
            <p14:sldId id="1055"/>
            <p14:sldId id="3076"/>
            <p14:sldId id="3074"/>
            <p14:sldId id="3077"/>
            <p14:sldId id="3075"/>
            <p14:sldId id="3078"/>
            <p14:sldId id="3415"/>
          </p14:sldIdLst>
        </p14:section>
        <p14:section name="నీతో నా జీవితం సంతోషమే" id="{4082EB25-DFF5-42D6-9B66-EA0025AD0F54}">
          <p14:sldIdLst>
            <p14:sldId id="2196"/>
            <p14:sldId id="2197"/>
            <p14:sldId id="2214"/>
            <p14:sldId id="2217"/>
            <p14:sldId id="2215"/>
            <p14:sldId id="2218"/>
            <p14:sldId id="2216"/>
            <p14:sldId id="2219"/>
          </p14:sldIdLst>
        </p14:section>
        <p14:section name="నజరేయుడా నా యేసయ్య" id="{A82E1C64-73FF-47AE-AAB6-12622A1B7292}">
          <p14:sldIdLst>
            <p14:sldId id="1899"/>
            <p14:sldId id="1900"/>
            <p14:sldId id="1922"/>
            <p14:sldId id="1925"/>
            <p14:sldId id="1923"/>
            <p14:sldId id="1926"/>
            <p14:sldId id="1924"/>
            <p14:sldId id="1927"/>
          </p14:sldIdLst>
        </p14:section>
        <p14:section name="అత్యున్నత సింహాసనముపై ఆసీనుడా" id="{50E707CD-6071-4258-BFF9-7721D9FDB3CC}">
          <p14:sldIdLst>
            <p14:sldId id="828"/>
            <p14:sldId id="3404"/>
            <p14:sldId id="3405"/>
            <p14:sldId id="3406"/>
            <p14:sldId id="3409"/>
            <p14:sldId id="3410"/>
            <p14:sldId id="3407"/>
            <p14:sldId id="3411"/>
            <p14:sldId id="3412"/>
            <p14:sldId id="3408"/>
            <p14:sldId id="3413"/>
            <p14:sldId id="3414"/>
          </p14:sldIdLst>
        </p14:section>
        <p14:section name="తరతరాలలో యుగయుగాలలో జగజగాలలో" id="{1065741E-0381-4249-AC70-23714FC09278}">
          <p14:sldIdLst>
            <p14:sldId id="3033"/>
            <p14:sldId id="3034"/>
            <p14:sldId id="3046"/>
            <p14:sldId id="3049"/>
            <p14:sldId id="3047"/>
            <p14:sldId id="3050"/>
            <p14:sldId id="3048"/>
            <p14:sldId id="3051"/>
          </p14:sldIdLst>
        </p14:section>
        <p14:section name="స్తోత్రం చెల్లింతుము" id="{5937DF25-6F9D-4A75-8416-B3D5C15291AC}">
          <p14:sldIdLst>
            <p14:sldId id="942"/>
            <p14:sldId id="943"/>
            <p14:sldId id="3165"/>
            <p14:sldId id="3171"/>
            <p14:sldId id="3167"/>
            <p14:sldId id="3172"/>
            <p14:sldId id="3166"/>
            <p14:sldId id="3173"/>
            <p14:sldId id="3168"/>
            <p14:sldId id="3174"/>
            <p14:sldId id="3169"/>
            <p14:sldId id="3175"/>
            <p14:sldId id="3170"/>
            <p14:sldId id="3176"/>
          </p14:sldIdLst>
        </p14:section>
        <p14:section name="నీ వాక్యమే నన్ను బ్రతికించెను" id="{2812814F-E58D-437C-94C1-2CFF8CA3E40A}">
          <p14:sldIdLst>
            <p14:sldId id="2467"/>
            <p14:sldId id="2468"/>
            <p14:sldId id="2469"/>
            <p14:sldId id="2472"/>
            <p14:sldId id="2470"/>
            <p14:sldId id="2473"/>
            <p14:sldId id="2471"/>
            <p14:sldId id="2474"/>
          </p14:sldIdLst>
        </p14:section>
        <p14:section name="శాశ్వతమైనది నా యేసుని" id="{C419B501-DC99-423C-A875-976FCDB43F4B}">
          <p14:sldIdLst>
            <p14:sldId id="314"/>
            <p14:sldId id="3377"/>
            <p14:sldId id="316"/>
            <p14:sldId id="3143"/>
            <p14:sldId id="3141"/>
            <p14:sldId id="3144"/>
            <p14:sldId id="3142"/>
            <p14:sldId id="3145"/>
          </p14:sldIdLst>
        </p14:section>
        <p14:section name="సదాకాలము నీతో నేను" id="{DF153169-2905-43C2-9838-F9093BC7E4F2}">
          <p14:sldIdLst>
            <p14:sldId id="997"/>
            <p14:sldId id="3393"/>
            <p14:sldId id="3394"/>
            <p14:sldId id="3396"/>
            <p14:sldId id="3395"/>
            <p14:sldId id="3397"/>
          </p14:sldIdLst>
        </p14:section>
        <p14:section name="నిజమైన ద్రాక్షావల్లి నీవే" id="{98178EE5-C468-411E-B10A-1216BE157A08}">
          <p14:sldIdLst>
            <p14:sldId id="884"/>
            <p14:sldId id="885"/>
            <p14:sldId id="886"/>
            <p14:sldId id="1673"/>
            <p14:sldId id="1671"/>
            <p14:sldId id="1674"/>
            <p14:sldId id="1672"/>
            <p14:sldId id="1675"/>
          </p14:sldIdLst>
        </p14:section>
        <p14:section name="యేసయ్యా నా హృదయ స్పందన నీవే కదా (2)" id="{A58DCE4A-2AB5-4FD1-9966-338AF668570D}">
          <p14:sldIdLst>
            <p14:sldId id="3300"/>
            <p14:sldId id="3301"/>
            <p14:sldId id="3302"/>
            <p14:sldId id="3305"/>
            <p14:sldId id="3303"/>
            <p14:sldId id="3306"/>
            <p14:sldId id="3304"/>
            <p14:sldId id="3307"/>
          </p14:sldIdLst>
        </p14:section>
        <p14:section name="నమ్మదగిన వాడవు సహయుడవు యెసయ్యా" id="{ED64D46A-86EB-4953-879A-15A437B06D2A}">
          <p14:sldIdLst>
            <p14:sldId id="2746"/>
            <p14:sldId id="2747"/>
            <p14:sldId id="2748"/>
            <p14:sldId id="3341"/>
            <p14:sldId id="2754"/>
            <p14:sldId id="3342"/>
            <p14:sldId id="2755"/>
            <p14:sldId id="3343"/>
          </p14:sldIdLst>
        </p14:section>
        <p14:section name="ఎంత మంచి దేవుడవయ్యా" id="{8B054937-3716-4E55-A56C-3E88A030FD7A}">
          <p14:sldIdLst>
            <p14:sldId id="389"/>
            <p14:sldId id="2856"/>
            <p14:sldId id="2857"/>
            <p14:sldId id="2860"/>
            <p14:sldId id="2858"/>
            <p14:sldId id="2861"/>
            <p14:sldId id="2859"/>
            <p14:sldId id="2862"/>
          </p14:sldIdLst>
        </p14:section>
        <p14:section name="శృతిచేసి నే పాడనా స్తోత్ర గీతం" id="{DF4E920B-B6FE-4F6F-A885-99A28C58744F}">
          <p14:sldIdLst>
            <p14:sldId id="2985"/>
            <p14:sldId id="2986"/>
            <p14:sldId id="2987"/>
            <p14:sldId id="2989"/>
            <p14:sldId id="2988"/>
            <p14:sldId id="2990"/>
          </p14:sldIdLst>
        </p14:section>
        <p14:section name="మంచి దేవుడు భలే మంచి దేవుడు" id="{9A207616-D24F-4C27-988A-9E9FC712B9B0}">
          <p14:sldIdLst>
            <p14:sldId id="1090"/>
            <p14:sldId id="3041"/>
            <p14:sldId id="3042"/>
            <p14:sldId id="3363"/>
            <p14:sldId id="3361"/>
            <p14:sldId id="3364"/>
            <p14:sldId id="3362"/>
            <p14:sldId id="3365"/>
          </p14:sldIdLst>
        </p14:section>
        <p14:section name="సంఘమా - క్రైస్తవ సంఘమా" id="{32B786FF-8850-4542-AF88-70BFBF14F881}">
          <p14:sldIdLst>
            <p14:sldId id="3366"/>
            <p14:sldId id="3367"/>
            <p14:sldId id="3368"/>
            <p14:sldId id="3374"/>
            <p14:sldId id="3375"/>
            <p14:sldId id="3369"/>
            <p14:sldId id="3370"/>
            <p14:sldId id="3376"/>
          </p14:sldIdLst>
        </p14:section>
        <p14:section name="నీ ప్రేమ ఎంతో అపారము" id="{5D978B05-11DC-4ED9-9274-15151CA10682}">
          <p14:sldIdLst>
            <p14:sldId id="1875"/>
            <p14:sldId id="1876"/>
            <p14:sldId id="1877"/>
            <p14:sldId id="1888"/>
            <p14:sldId id="1879"/>
          </p14:sldIdLst>
        </p14:section>
        <p14:section name="స్తుతి పాత్రుడా – స్తోత్రార్హుడా" id="{5083CAE6-B894-4780-B7C8-523472EEDBE7}">
          <p14:sldIdLst>
            <p14:sldId id="3355"/>
            <p14:sldId id="3356"/>
            <p14:sldId id="3357"/>
            <p14:sldId id="3358"/>
            <p14:sldId id="3359"/>
            <p14:sldId id="3360"/>
          </p14:sldIdLst>
        </p14:section>
        <p14:section name="నీ ప్రేమ ఎంతో అపారము - వర్ణింపతరమా నా ప్రభూ" id="{FBEF60F0-6E5C-4899-BA7F-88079CECD5FF}">
          <p14:sldIdLst>
            <p14:sldId id="1889"/>
            <p14:sldId id="3349"/>
            <p14:sldId id="3350"/>
            <p14:sldId id="3351"/>
            <p14:sldId id="3352"/>
            <p14:sldId id="3353"/>
            <p14:sldId id="3354"/>
          </p14:sldIdLst>
        </p14:section>
        <p14:section name="సంవత్సరములు గతియించు" id="{1D0B0E15-D461-481B-AF4E-CC743819C7F9}">
          <p14:sldIdLst>
            <p14:sldId id="1007"/>
            <p14:sldId id="3344"/>
            <p14:sldId id="3345"/>
            <p14:sldId id="3347"/>
            <p14:sldId id="3346"/>
            <p14:sldId id="3348"/>
          </p14:sldIdLst>
        </p14:section>
        <p14:section name="స్తుతులన్ గైకొనుమా" id="{9866A96F-0715-464F-9913-853A09FFF79D}">
          <p14:sldIdLst>
            <p14:sldId id="551"/>
            <p14:sldId id="3067"/>
            <p14:sldId id="3068"/>
            <p14:sldId id="3071"/>
            <p14:sldId id="3069"/>
            <p14:sldId id="3072"/>
            <p14:sldId id="3070"/>
            <p14:sldId id="3073"/>
          </p14:sldIdLst>
        </p14:section>
        <p14:section name="సద్గుణ శీలుడా నీవే పూజ్యుడవు" id="{D285CDA4-3C91-48D1-A4D0-07CFA80C405E}">
          <p14:sldIdLst>
            <p14:sldId id="2682"/>
            <p14:sldId id="2683"/>
            <p14:sldId id="2684"/>
            <p14:sldId id="2690"/>
            <p14:sldId id="2688"/>
            <p14:sldId id="2691"/>
            <p14:sldId id="2689"/>
            <p14:sldId id="2692"/>
          </p14:sldIdLst>
        </p14:section>
        <p14:section name="కృపా సత్య సంపూర్ణుడా" id="{1746FFC7-DEE6-42D3-A53D-D7A6B22B713A}">
          <p14:sldIdLst>
            <p14:sldId id="1413"/>
            <p14:sldId id="1263"/>
            <p14:sldId id="3335"/>
            <p14:sldId id="3338"/>
            <p14:sldId id="3336"/>
            <p14:sldId id="3339"/>
            <p14:sldId id="3337"/>
            <p14:sldId id="3340"/>
          </p14:sldIdLst>
        </p14:section>
        <p14:section name="ఆనందం నీలోనే – ఆధారం నీవేగా" id="{88294210-A55C-434F-83BF-88EFDF3AFCE8}">
          <p14:sldIdLst>
            <p14:sldId id="802"/>
            <p14:sldId id="3026"/>
            <p14:sldId id="3027"/>
            <p14:sldId id="3030"/>
            <p14:sldId id="3028"/>
            <p14:sldId id="3031"/>
            <p14:sldId id="3029"/>
            <p14:sldId id="3032"/>
          </p14:sldIdLst>
        </p14:section>
        <p14:section name="నేనెల్లప్పుడు యెహోవాను సన్నుతించెదన్‌" id="{31888570-67C2-4852-A762-5035D43C5E55}">
          <p14:sldIdLst>
            <p14:sldId id="3308"/>
            <p14:sldId id="3309"/>
            <p14:sldId id="3314"/>
            <p14:sldId id="3315"/>
            <p14:sldId id="3317"/>
            <p14:sldId id="3318"/>
            <p14:sldId id="3316"/>
            <p14:sldId id="3319"/>
            <p14:sldId id="3320"/>
          </p14:sldIdLst>
        </p14:section>
        <p14:section name="ప్రార్థన శక్తి నాకు కావాలయ్యా" id="{7E16612F-AEAD-4A2B-9452-3FD95AAF68CF}">
          <p14:sldIdLst>
            <p14:sldId id="3321"/>
            <p14:sldId id="3322"/>
            <p14:sldId id="3323"/>
            <p14:sldId id="3326"/>
            <p14:sldId id="3324"/>
            <p14:sldId id="3327"/>
            <p14:sldId id="3325"/>
            <p14:sldId id="3328"/>
          </p14:sldIdLst>
        </p14:section>
        <p14:section name="స్తుతించి పాడెదం – స్తుతుల స్తోత్రార్హుడా" id="{4A575625-43AD-468F-81A4-F82A6927CA13}">
          <p14:sldIdLst>
            <p14:sldId id="3329"/>
            <p14:sldId id="3330"/>
            <p14:sldId id="3331"/>
            <p14:sldId id="3333"/>
            <p14:sldId id="3332"/>
            <p14:sldId id="3334"/>
          </p14:sldIdLst>
        </p14:section>
        <p14:section name="నా ప్రాణమా నా అంతరంగమా" id="{16CD0FFC-3359-490F-B042-321C7F16E89B}">
          <p14:sldIdLst>
            <p14:sldId id="2779"/>
            <p14:sldId id="2780"/>
            <p14:sldId id="2781"/>
            <p14:sldId id="2805"/>
            <p14:sldId id="2788"/>
            <p14:sldId id="2806"/>
          </p14:sldIdLst>
        </p14:section>
        <p14:section name="ప్రేమా పూర్ణుడా స్నేహశీలుడా" id="{F15E62AA-C56E-41DB-B6FB-1B375A1A1507}">
          <p14:sldIdLst>
            <p14:sldId id="3284"/>
            <p14:sldId id="3285"/>
            <p14:sldId id="3286"/>
            <p14:sldId id="3290"/>
            <p14:sldId id="3294"/>
            <p14:sldId id="3291"/>
            <p14:sldId id="3292"/>
            <p14:sldId id="3293"/>
            <p14:sldId id="3295"/>
            <p14:sldId id="3296"/>
            <p14:sldId id="3297"/>
            <p14:sldId id="3298"/>
            <p14:sldId id="3299"/>
          </p14:sldIdLst>
        </p14:section>
        <p14:section name="అంతా నా మేలుకే – ఆరాధన యేసుకే" id="{682C5D6C-F137-4478-96AA-3853DC2EC40D}">
          <p14:sldIdLst>
            <p14:sldId id="2328"/>
            <p14:sldId id="2329"/>
            <p14:sldId id="2330"/>
            <p14:sldId id="2331"/>
            <p14:sldId id="2332"/>
            <p14:sldId id="2333"/>
            <p14:sldId id="2334"/>
            <p14:sldId id="2335"/>
            <p14:sldId id="2336"/>
            <p14:sldId id="2337"/>
            <p14:sldId id="2338"/>
            <p14:sldId id="2339"/>
          </p14:sldIdLst>
        </p14:section>
        <p14:section name="నడిపించు నా నావా నడి సంద్రమున దేవా" id="{A8B78FA3-8C0A-4FEA-9FA3-CB1418D5CD5A}">
          <p14:sldIdLst>
            <p14:sldId id="3267"/>
            <p14:sldId id="3268"/>
            <p14:sldId id="3269"/>
            <p14:sldId id="3274"/>
            <p14:sldId id="3273"/>
            <p14:sldId id="3275"/>
          </p14:sldIdLst>
        </p14:section>
        <p14:section name="స్తుతి ఘనమహిమంతయు" id="{45EB9520-1759-44F1-A925-EE845C4753A4}">
          <p14:sldIdLst>
            <p14:sldId id="3261"/>
            <p14:sldId id="3262"/>
            <p14:sldId id="3263"/>
            <p14:sldId id="3276"/>
            <p14:sldId id="3264"/>
            <p14:sldId id="3277"/>
          </p14:sldIdLst>
        </p14:section>
        <p14:section name="హల్లెలూయ పాటలు పాడి స్తుతించెదం" id="{992986F5-1047-48DC-B076-2A2BE2B8D3AD}">
          <p14:sldIdLst>
            <p14:sldId id="3249"/>
            <p14:sldId id="3250"/>
            <p14:sldId id="3251"/>
            <p14:sldId id="3253"/>
            <p14:sldId id="3252"/>
            <p14:sldId id="3254"/>
          </p14:sldIdLst>
        </p14:section>
        <p14:section name="ఇదే అనుకూల సమయము" id="{B2CDCFAC-0017-4BDD-9C26-E699DAA5721F}">
          <p14:sldIdLst>
            <p14:sldId id="3243"/>
            <p14:sldId id="3244"/>
            <p14:sldId id="3245"/>
            <p14:sldId id="3247"/>
            <p14:sldId id="3246"/>
            <p14:sldId id="3248"/>
          </p14:sldIdLst>
        </p14:section>
        <p14:section name="ఎందుకో నన్ను నీవు ఎన్నుకున్నావు" id="{20EB8ABB-84FB-469A-8E4B-A6E81F16CC10}">
          <p14:sldIdLst>
            <p14:sldId id="3237"/>
            <p14:sldId id="3238"/>
            <p14:sldId id="3239"/>
            <p14:sldId id="3241"/>
            <p14:sldId id="3240"/>
            <p14:sldId id="3242"/>
          </p14:sldIdLst>
        </p14:section>
        <p14:section name="మహిమ నీకే ప్రభు ఘనత నీకే ప్రభు" id="{30976D53-0267-43CE-8754-92B29B80D7E6}">
          <p14:sldIdLst>
            <p14:sldId id="3230"/>
            <p14:sldId id="3231"/>
            <p14:sldId id="3232"/>
            <p14:sldId id="3234"/>
            <p14:sldId id="3235"/>
            <p14:sldId id="3233"/>
            <p14:sldId id="3236"/>
          </p14:sldIdLst>
        </p14:section>
        <p14:section name="ప్రియుడా నీ ప్రేమా పాదముల్ చేరితే" id="{A77A4608-46F8-4FD4-853E-13C646F79BA1}">
          <p14:sldIdLst>
            <p14:sldId id="3224"/>
            <p14:sldId id="3225"/>
            <p14:sldId id="3226"/>
            <p14:sldId id="3228"/>
            <p14:sldId id="3227"/>
            <p14:sldId id="3229"/>
          </p14:sldIdLst>
        </p14:section>
        <p14:section name="యెహోవా నా కాపరి – యెహోవా నా ఊపిరి" id="{FE35FA6A-F23B-4C58-96D9-FB94275FFFD8}">
          <p14:sldIdLst>
            <p14:sldId id="2240"/>
            <p14:sldId id="2241"/>
            <p14:sldId id="2295"/>
            <p14:sldId id="2299"/>
            <p14:sldId id="2296"/>
            <p14:sldId id="2300"/>
            <p14:sldId id="2297"/>
            <p14:sldId id="2301"/>
            <p14:sldId id="2298"/>
            <p14:sldId id="2302"/>
          </p14:sldIdLst>
        </p14:section>
        <p14:section name="ఎన్నో ఎన్నో మేలులు చేసావయ్యా" id="{9BB9C81C-9CB3-4C7D-AAD1-685E4E68A442}">
          <p14:sldIdLst>
            <p14:sldId id="3188"/>
            <p14:sldId id="3189"/>
            <p14:sldId id="3190"/>
            <p14:sldId id="3196"/>
            <p14:sldId id="3199"/>
            <p14:sldId id="3197"/>
            <p14:sldId id="3198"/>
            <p14:sldId id="3200"/>
          </p14:sldIdLst>
        </p14:section>
        <p14:section name="వెండి బంగారాల కన్న మిన్న అయినది" id="{862665A4-A90F-4A79-A4CD-FA9D522669FD}">
          <p14:sldIdLst>
            <p14:sldId id="3177"/>
            <p14:sldId id="3178"/>
            <p14:sldId id="3179"/>
            <p14:sldId id="3185"/>
            <p14:sldId id="3186"/>
            <p14:sldId id="3180"/>
            <p14:sldId id="3181"/>
            <p14:sldId id="3187"/>
          </p14:sldIdLst>
        </p14:section>
        <p14:section name="రాజ జగమెరిగిన నా యేసు రాజా" id="{E1BF7710-3032-4E4E-A05E-F92A1885E136}">
          <p14:sldIdLst>
            <p14:sldId id="2262"/>
            <p14:sldId id="2263"/>
            <p14:sldId id="2270"/>
            <p14:sldId id="2273"/>
            <p14:sldId id="2271"/>
            <p14:sldId id="2274"/>
            <p14:sldId id="2272"/>
            <p14:sldId id="2275"/>
          </p14:sldIdLst>
        </p14:section>
        <p14:section name="ప్రార్థన శక్తి నాకు" id="{ADD447D3-E092-408A-828F-AB449FC5B279}">
          <p14:sldIdLst>
            <p14:sldId id="507"/>
            <p14:sldId id="3146"/>
            <p14:sldId id="3147"/>
            <p14:sldId id="3150"/>
            <p14:sldId id="3148"/>
            <p14:sldId id="3151"/>
            <p14:sldId id="3149"/>
            <p14:sldId id="3152"/>
          </p14:sldIdLst>
        </p14:section>
        <p14:section name="భూమ్యాకాశములు" id="{B405E66A-593D-417B-96EC-ECE6A26A540D}">
          <p14:sldIdLst>
            <p14:sldId id="1050"/>
            <p14:sldId id="278"/>
            <p14:sldId id="3153"/>
            <p14:sldId id="3156"/>
            <p14:sldId id="3154"/>
            <p14:sldId id="3157"/>
            <p14:sldId id="3155"/>
            <p14:sldId id="3158"/>
          </p14:sldIdLst>
        </p14:section>
        <p14:section name="పాడెద స్తుతి గానము - కొనియాడెద నీ నామము (2)" id="{E069DBCC-90BB-4C3F-8E06-C3193320E372}">
          <p14:sldIdLst>
            <p14:sldId id="2429"/>
            <p14:sldId id="2430"/>
            <p14:sldId id="2431"/>
            <p14:sldId id="3130"/>
            <p14:sldId id="2441"/>
            <p14:sldId id="3131"/>
          </p14:sldIdLst>
        </p14:section>
        <p14:section name="మహోన్నతుడా నీ కృపలో నేను నివసించుట" id="{87F030DA-ABE5-45D1-9C5E-1C43D72DC447}">
          <p14:sldIdLst>
            <p14:sldId id="812"/>
            <p14:sldId id="813"/>
            <p14:sldId id="814"/>
            <p14:sldId id="3138"/>
            <p14:sldId id="3136"/>
            <p14:sldId id="3139"/>
            <p14:sldId id="3137"/>
            <p14:sldId id="3140"/>
          </p14:sldIdLst>
        </p14:section>
        <p14:section name="నీతో గడిపే ప్రతి క్షణము" id="{13DE352E-FB27-4607-A505-9B4590A1BCDB}">
          <p14:sldIdLst>
            <p14:sldId id="2110"/>
            <p14:sldId id="1644"/>
            <p14:sldId id="2807"/>
            <p14:sldId id="2809"/>
            <p14:sldId id="2808"/>
            <p14:sldId id="2810"/>
          </p14:sldIdLst>
        </p14:section>
        <p14:section name="పాడెద నేనొక నూతన గీతం - పాడెద మనసారా" id="{BD02A768-77EA-4FD4-BD86-836C3B04C5B5}">
          <p14:sldIdLst>
            <p14:sldId id="2724"/>
            <p14:sldId id="2725"/>
            <p14:sldId id="2726"/>
            <p14:sldId id="2733"/>
            <p14:sldId id="2732"/>
            <p14:sldId id="2734"/>
          </p14:sldIdLst>
        </p14:section>
        <p14:section name="ఎవరు నన్ను చేయి విడచినన్‌" id="{303CED0E-8C33-406A-BBA4-D4DBA7ECF168}">
          <p14:sldIdLst>
            <p14:sldId id="3113"/>
            <p14:sldId id="3114"/>
            <p14:sldId id="3115"/>
            <p14:sldId id="3126"/>
            <p14:sldId id="3123"/>
            <p14:sldId id="3127"/>
            <p14:sldId id="3124"/>
            <p14:sldId id="3128"/>
            <p14:sldId id="3125"/>
            <p14:sldId id="3129"/>
          </p14:sldIdLst>
        </p14:section>
        <p14:section name="కృప కృప నీ కృప" id="{BB3D8630-EC9C-49D6-8B60-63B07F6C422D}">
          <p14:sldIdLst>
            <p14:sldId id="621"/>
            <p14:sldId id="2940"/>
            <p14:sldId id="2941"/>
            <p14:sldId id="2943"/>
            <p14:sldId id="2942"/>
            <p14:sldId id="2944"/>
          </p14:sldIdLst>
        </p14:section>
        <p14:section name="స్వస్థత పరచు యెహోవా నీవే" id="{F05FC8A0-3B62-4E83-88C9-30AC20357C17}">
          <p14:sldIdLst>
            <p14:sldId id="3096"/>
            <p14:sldId id="3097"/>
            <p14:sldId id="3098"/>
            <p14:sldId id="3100"/>
            <p14:sldId id="3099"/>
            <p14:sldId id="3101"/>
          </p14:sldIdLst>
        </p14:section>
        <p14:section name="నీ చేతితో నన్ను పట్టుకో - నీ ఆత్మతో నన్ను నడుపు" id="{6E693D03-5420-4049-AF8A-125AA666E8D5}">
          <p14:sldIdLst>
            <p14:sldId id="3088"/>
            <p14:sldId id="3089"/>
            <p14:sldId id="3090"/>
            <p14:sldId id="3110"/>
            <p14:sldId id="3091"/>
            <p14:sldId id="3111"/>
            <p14:sldId id="3092"/>
            <p14:sldId id="3112"/>
          </p14:sldIdLst>
        </p14:section>
        <p14:section name="స్తుతి గానమే పాడనా" id="{F201D35B-52E1-4C4B-A27B-F969C90427D5}">
          <p14:sldIdLst>
            <p14:sldId id="807"/>
            <p14:sldId id="2849"/>
            <p14:sldId id="2850"/>
            <p14:sldId id="2853"/>
            <p14:sldId id="2851"/>
            <p14:sldId id="2854"/>
            <p14:sldId id="2852"/>
            <p14:sldId id="2855"/>
          </p14:sldIdLst>
        </p14:section>
        <p14:section name="శాశ్వతమైనది యేసుని ప్రేమ - ఉన్నతమైనది నా యేసు పిలుపు" id="{DF9BF85C-2EF8-4ECB-9B90-474901F4D918}">
          <p14:sldIdLst>
            <p14:sldId id="3080"/>
            <p14:sldId id="3081"/>
            <p14:sldId id="3082"/>
            <p14:sldId id="3083"/>
            <p14:sldId id="3084"/>
            <p14:sldId id="3085"/>
            <p14:sldId id="3086"/>
            <p14:sldId id="3087"/>
          </p14:sldIdLst>
        </p14:section>
        <p14:section name="నీ కృప నాకు చాలును" id="{F8472F23-D547-4EE6-85E2-EB2974430A90}">
          <p14:sldIdLst>
            <p14:sldId id="2661"/>
            <p14:sldId id="2662"/>
            <p14:sldId id="2663"/>
            <p14:sldId id="2674"/>
            <p14:sldId id="2673"/>
            <p14:sldId id="2675"/>
          </p14:sldIdLst>
        </p14:section>
        <p14:section name="కలవర పడి నే కొండల వైపు – నా… కన్నులెత్తుదునా?…" id="{0BF2EBDB-C9DD-4374-B213-9DD93370BF8A}">
          <p14:sldIdLst>
            <p14:sldId id="2863"/>
            <p14:sldId id="2864"/>
            <p14:sldId id="2869"/>
            <p14:sldId id="2870"/>
            <p14:sldId id="2872"/>
            <p14:sldId id="2873"/>
            <p14:sldId id="2871"/>
            <p14:sldId id="2874"/>
            <p14:sldId id="2875"/>
          </p14:sldIdLst>
        </p14:section>
        <p14:section name="నా స్తుతి పాత్రుడా – నా యేసయ్యా" id="{DAB8C96D-9C81-4AF3-9A84-18DC8C4A8FDE}">
          <p14:sldIdLst>
            <p14:sldId id="688"/>
            <p14:sldId id="689"/>
            <p14:sldId id="690"/>
            <p14:sldId id="1623"/>
            <p14:sldId id="692"/>
            <p14:sldId id="1624"/>
            <p14:sldId id="691"/>
            <p14:sldId id="1625"/>
          </p14:sldIdLst>
        </p14:section>
        <p14:section name="నీవు చేసిన ఉపకారములకు" id="{562A09C3-879D-41A1-9E0F-4B4B9CF53C3C}">
          <p14:sldIdLst>
            <p14:sldId id="2012"/>
            <p14:sldId id="1563"/>
            <p14:sldId id="1564"/>
            <p14:sldId id="2023"/>
            <p14:sldId id="2021"/>
            <p14:sldId id="2024"/>
            <p14:sldId id="2022"/>
            <p14:sldId id="2025"/>
          </p14:sldIdLst>
        </p14:section>
        <p14:section name="సిలువలో ఆ సిలువలో" id="{418DDA86-1C67-4ADE-B224-2635952982CE}">
          <p14:sldIdLst>
            <p14:sldId id="1179"/>
            <p14:sldId id="1180"/>
            <p14:sldId id="3017"/>
            <p14:sldId id="3020"/>
            <p14:sldId id="3018"/>
            <p14:sldId id="3021"/>
            <p14:sldId id="3019"/>
            <p14:sldId id="3022"/>
          </p14:sldIdLst>
        </p14:section>
        <p14:section name="గడచిన కాలము కృపలో మమ్ము - దాచిన దేవా నీకే స్తోత్రము" id="{9B5494FD-F6AE-419A-AF05-CFC35D43F149}">
          <p14:sldIdLst>
            <p14:sldId id="2457"/>
            <p14:sldId id="2458"/>
            <p14:sldId id="2463"/>
            <p14:sldId id="2465"/>
            <p14:sldId id="2464"/>
            <p14:sldId id="2466"/>
          </p14:sldIdLst>
        </p14:section>
        <p14:section name="హల్లెలూయ స్తుతి మహిమ" id="{1BA19CE2-3B26-4B92-BB1B-1253A12A7314}">
          <p14:sldIdLst>
            <p14:sldId id="2042"/>
            <p14:sldId id="2043"/>
            <p14:sldId id="2044"/>
            <p14:sldId id="2099"/>
            <p14:sldId id="2098"/>
            <p14:sldId id="2100"/>
          </p14:sldIdLst>
        </p14:section>
        <p14:section name="యేసయ్యా నిన్ను చూడాలని ఆశ" id="{238C9A75-48DD-4D23-8660-9F6FDE48B9FA}">
          <p14:sldIdLst>
            <p14:sldId id="3003"/>
            <p14:sldId id="3004"/>
            <p14:sldId id="3008"/>
            <p14:sldId id="3009"/>
            <p14:sldId id="3005"/>
            <p14:sldId id="3010"/>
            <p14:sldId id="3013"/>
            <p14:sldId id="3014"/>
            <p14:sldId id="3011"/>
            <p14:sldId id="3012"/>
            <p14:sldId id="3015"/>
            <p14:sldId id="3016"/>
          </p14:sldIdLst>
        </p14:section>
        <p14:section name="నా కొకరు ఉన్నారు నను" id="{CDC1D94A-72B3-440D-9402-6F7E859754D4}">
          <p14:sldIdLst>
            <p14:sldId id="2995"/>
            <p14:sldId id="2999"/>
            <p14:sldId id="3001"/>
            <p14:sldId id="3000"/>
            <p14:sldId id="3002"/>
          </p14:sldIdLst>
        </p14:section>
        <p14:section name="ఎవరూ సమీపించలేని" id="{EC83C6F9-1B3D-4738-9571-9933A59904E8}">
          <p14:sldIdLst>
            <p14:sldId id="630"/>
            <p14:sldId id="631"/>
            <p14:sldId id="632"/>
            <p14:sldId id="633"/>
            <p14:sldId id="634"/>
          </p14:sldIdLst>
        </p14:section>
        <p14:section name="స్తుతియించెదా నీ నామం - దేవా అనుదినం" id="{81A5D987-7862-416A-A3D1-676883F3C3E7}">
          <p14:sldIdLst>
            <p14:sldId id="2596"/>
            <p14:sldId id="2597"/>
            <p14:sldId id="2598"/>
            <p14:sldId id="2599"/>
            <p14:sldId id="2600"/>
            <p14:sldId id="2601"/>
            <p14:sldId id="2602"/>
            <p14:sldId id="2603"/>
          </p14:sldIdLst>
        </p14:section>
        <p14:section name="నిరంతరం నీతోనే జీవించాలనే" id="{9F1E80E5-624E-4AC7-919F-CB7A547C5FD7}">
          <p14:sldIdLst>
            <p14:sldId id="1538"/>
            <p14:sldId id="1539"/>
            <p14:sldId id="1284"/>
            <p14:sldId id="1542"/>
            <p14:sldId id="1541"/>
            <p14:sldId id="1543"/>
            <p14:sldId id="1286"/>
            <p14:sldId id="1544"/>
          </p14:sldIdLst>
        </p14:section>
        <p14:section name="పరమున ఆలయం నిరతం నీవేగా" id="{FBA0264C-7BB5-4108-A83E-B90903365E41}">
          <p14:sldIdLst>
            <p14:sldId id="2957"/>
            <p14:sldId id="2958"/>
            <p14:sldId id="2959"/>
            <p14:sldId id="2969"/>
            <p14:sldId id="2970"/>
            <p14:sldId id="2960"/>
            <p14:sldId id="2961"/>
            <p14:sldId id="2971"/>
          </p14:sldIdLst>
        </p14:section>
        <p14:section name="నా ప్రాణమా నాలో నీవు" id="{D48BCB94-8424-4A70-ABE8-3B2E1C2A3700}">
          <p14:sldIdLst>
            <p14:sldId id="2972"/>
            <p14:sldId id="2973"/>
            <p14:sldId id="2974"/>
            <p14:sldId id="2980"/>
            <p14:sldId id="2983"/>
            <p14:sldId id="2981"/>
            <p14:sldId id="2982"/>
            <p14:sldId id="2984"/>
          </p14:sldIdLst>
        </p14:section>
        <p14:section name="శాశ్వతమైనది నీవు నాయెడ చూపిన కృప" id="{C3DA1080-1155-4A68-885C-72A4E2A1BA37}">
          <p14:sldIdLst>
            <p14:sldId id="1859"/>
            <p14:sldId id="1816"/>
            <p14:sldId id="1817"/>
            <p14:sldId id="1851"/>
            <p14:sldId id="1856"/>
            <p14:sldId id="1852"/>
            <p14:sldId id="1853"/>
            <p14:sldId id="1857"/>
            <p14:sldId id="1854"/>
            <p14:sldId id="1855"/>
            <p14:sldId id="1858"/>
          </p14:sldIdLst>
        </p14:section>
        <p14:section name="నేనెందుకని నీ సొత్తుగా మారితిని" id="{E90F3F38-6B93-4A6F-BB2D-B25C26F3AD09}">
          <p14:sldIdLst>
            <p14:sldId id="2756"/>
            <p14:sldId id="2757"/>
            <p14:sldId id="2764"/>
            <p14:sldId id="2767"/>
            <p14:sldId id="2765"/>
            <p14:sldId id="2768"/>
            <p14:sldId id="2766"/>
            <p14:sldId id="2769"/>
          </p14:sldIdLst>
        </p14:section>
        <p14:section name="యేసయ్య నీ ప్రేమ నా సొంతము – నాలోన పలికిన స్తుతిగీతము" id="{C73EE881-78EA-4D37-9F75-16ECB485821F}">
          <p14:sldIdLst>
            <p14:sldId id="2912"/>
            <p14:sldId id="2913"/>
            <p14:sldId id="2914"/>
            <p14:sldId id="2920"/>
            <p14:sldId id="2923"/>
            <p14:sldId id="2921"/>
            <p14:sldId id="2922"/>
            <p14:sldId id="2924"/>
          </p14:sldIdLst>
        </p14:section>
        <p14:section name="ఆనంద యాత్ర" id="{BFFA19B3-67A5-42E5-9CDC-1FF040F47FCE}">
          <p14:sldIdLst>
            <p14:sldId id="1012"/>
            <p14:sldId id="1013"/>
            <p14:sldId id="2945"/>
            <p14:sldId id="2949"/>
            <p14:sldId id="2946"/>
            <p14:sldId id="2950"/>
            <p14:sldId id="2947"/>
            <p14:sldId id="2951"/>
            <p14:sldId id="2948"/>
            <p14:sldId id="2952"/>
          </p14:sldIdLst>
        </p14:section>
        <p14:section name="అపారమైనది నీ కృప" id="{909EA8E5-C389-4980-92B2-8A73B200C2DA}">
          <p14:sldIdLst>
            <p14:sldId id="449"/>
            <p14:sldId id="450"/>
            <p14:sldId id="2953"/>
            <p14:sldId id="2955"/>
            <p14:sldId id="2954"/>
            <p14:sldId id="2956"/>
          </p14:sldIdLst>
        </p14:section>
        <p14:section name="ఎవరు నా చేయి విడచిన" id="{D26C9931-2EB9-40DB-A454-2915076E022A}">
          <p14:sldIdLst>
            <p14:sldId id="2818"/>
            <p14:sldId id="2819"/>
            <p14:sldId id="2820"/>
            <p14:sldId id="2829"/>
            <p14:sldId id="2827"/>
            <p14:sldId id="2830"/>
            <p14:sldId id="2826"/>
            <p14:sldId id="2831"/>
            <p14:sldId id="2828"/>
            <p14:sldId id="2832"/>
          </p14:sldIdLst>
        </p14:section>
        <p14:section name="తల్లిలా లాలించును తండ్రిలా ప్రేమించును (2)" id="{C9A0E504-E9CA-41B0-83C0-4B9E8C4E5120}">
          <p14:sldIdLst>
            <p14:sldId id="2930"/>
            <p14:sldId id="2931"/>
            <p14:sldId id="2932"/>
            <p14:sldId id="2935"/>
            <p14:sldId id="2938"/>
            <p14:sldId id="2936"/>
            <p14:sldId id="2937"/>
            <p14:sldId id="2939"/>
          </p14:sldIdLst>
        </p14:section>
        <p14:section name="ఎన్ని తలచినా ఏది అడిగినా" id="{D097677F-ED21-4C49-ADBE-266929B4B897}">
          <p14:sldIdLst>
            <p14:sldId id="2693"/>
            <p14:sldId id="2694"/>
            <p14:sldId id="2695"/>
            <p14:sldId id="2705"/>
            <p14:sldId id="2701"/>
            <p14:sldId id="2706"/>
            <p14:sldId id="2704"/>
            <p14:sldId id="2707"/>
            <p14:sldId id="2703"/>
            <p14:sldId id="2708"/>
          </p14:sldIdLst>
        </p14:section>
        <p14:section name="సర్వ యుగములలో సజీవుడవు" id="{642AD8C4-42CE-4E5A-8265-76AD2F6D2228}">
          <p14:sldIdLst>
            <p14:sldId id="1736"/>
            <p14:sldId id="2220"/>
            <p14:sldId id="2221"/>
            <p14:sldId id="2224"/>
            <p14:sldId id="2222"/>
            <p14:sldId id="2225"/>
            <p14:sldId id="2223"/>
            <p14:sldId id="2226"/>
          </p14:sldIdLst>
        </p14:section>
        <p14:section name="యేసు రాజుగా వచ్చుచున్నాడు" id="{D17E547B-61C0-4088-B55A-11EDA5A5D853}">
          <p14:sldIdLst>
            <p14:sldId id="2876"/>
            <p14:sldId id="2877"/>
            <p14:sldId id="2885"/>
            <p14:sldId id="2890"/>
            <p14:sldId id="2886"/>
            <p14:sldId id="2891"/>
            <p14:sldId id="2887"/>
            <p14:sldId id="2892"/>
            <p14:sldId id="2888"/>
            <p14:sldId id="2893"/>
            <p14:sldId id="2889"/>
            <p14:sldId id="2894"/>
          </p14:sldIdLst>
        </p14:section>
        <p14:section name="నీవుంటే నాకు చాలు యేసయ్యా" id="{BD4BC50E-13E7-420F-AC2D-8EE9B0B0248B}">
          <p14:sldIdLst>
            <p14:sldId id="684"/>
            <p14:sldId id="685"/>
            <p14:sldId id="1782"/>
            <p14:sldId id="1786"/>
            <p14:sldId id="1783"/>
            <p14:sldId id="1787"/>
            <p14:sldId id="1784"/>
            <p14:sldId id="1788"/>
            <p14:sldId id="1785"/>
            <p14:sldId id="1789"/>
          </p14:sldIdLst>
        </p14:section>
        <p14:section name="కృపలను తలంచుచు (2)" id="{409B7844-C354-4475-9775-CBA3BE723000}">
          <p14:sldIdLst>
            <p14:sldId id="860"/>
            <p14:sldId id="861"/>
            <p14:sldId id="862"/>
            <p14:sldId id="1354"/>
            <p14:sldId id="1001"/>
            <p14:sldId id="1355"/>
            <p14:sldId id="863"/>
            <p14:sldId id="1356"/>
          </p14:sldIdLst>
        </p14:section>
        <p14:section name="నిను స్తుతించినా చాలు" id="{691FF97C-4206-407E-9C54-2740B111675B}">
          <p14:sldIdLst>
            <p14:sldId id="2797"/>
            <p14:sldId id="2798"/>
            <p14:sldId id="2799"/>
            <p14:sldId id="2801"/>
            <p14:sldId id="2800"/>
            <p14:sldId id="2802"/>
          </p14:sldIdLst>
        </p14:section>
        <p14:section name="పూవుకింత పరిమళమా" id="{4A313229-38C7-4D99-A730-D7378FC05FAB}">
          <p14:sldIdLst>
            <p14:sldId id="2791"/>
            <p14:sldId id="2792"/>
            <p14:sldId id="2793"/>
            <p14:sldId id="2803"/>
            <p14:sldId id="2794"/>
            <p14:sldId id="2804"/>
          </p14:sldIdLst>
        </p14:section>
        <p14:section name="సుగుణాల సంపన్నుడా" id="{FCB03F4B-C94C-4214-8994-1437E1F84680}">
          <p14:sldIdLst>
            <p14:sldId id="1683"/>
            <p14:sldId id="1684"/>
            <p14:sldId id="1691"/>
            <p14:sldId id="2181"/>
            <p14:sldId id="2179"/>
            <p14:sldId id="2182"/>
            <p14:sldId id="2180"/>
            <p14:sldId id="2183"/>
          </p14:sldIdLst>
        </p14:section>
        <p14:section name="(యేసు) రాజా నీ భవనములో" id="{06D8CB9B-4BDD-4095-9BC9-3141A96E464D}">
          <p14:sldIdLst>
            <p14:sldId id="1717"/>
            <p14:sldId id="2147"/>
            <p14:sldId id="2148"/>
            <p14:sldId id="2193"/>
            <p14:sldId id="2191"/>
            <p14:sldId id="2194"/>
            <p14:sldId id="2192"/>
            <p14:sldId id="2195"/>
          </p14:sldIdLst>
        </p14:section>
        <p14:section name="యేసయ్యా.. నిన్నుచూడాలనీ" id="{B28FFC41-C7ED-4FF5-8F5C-D61391FF913F}">
          <p14:sldIdLst>
            <p14:sldId id="2735"/>
            <p14:sldId id="2736"/>
            <p14:sldId id="2737"/>
            <p14:sldId id="2741"/>
            <p14:sldId id="2744"/>
            <p14:sldId id="2742"/>
            <p14:sldId id="2743"/>
            <p14:sldId id="2745"/>
          </p14:sldIdLst>
        </p14:section>
        <p14:section name="స్తుతిపాత్రుడా స్తోత్రార్హుడా" id="{B5D48137-5C55-4C88-8154-358F59463237}">
          <p14:sldIdLst>
            <p14:sldId id="2676"/>
            <p14:sldId id="2677"/>
            <p14:sldId id="2678"/>
            <p14:sldId id="2680"/>
            <p14:sldId id="2679"/>
            <p14:sldId id="2681"/>
          </p14:sldIdLst>
        </p14:section>
        <p14:section name="జుంటె తేనె ధారలకన్న యేసు నామమే మధురం" id="{73D33349-6A80-4BEB-B610-6601FF7A38FD}">
          <p14:sldIdLst>
            <p14:sldId id="2604"/>
            <p14:sldId id="2605"/>
            <p14:sldId id="2606"/>
            <p14:sldId id="2609"/>
            <p14:sldId id="2607"/>
            <p14:sldId id="2610"/>
            <p14:sldId id="2608"/>
            <p14:sldId id="2611"/>
          </p14:sldIdLst>
        </p14:section>
        <p14:section name="మాధుర్యమే నా ప్రభుతో జీవితం" id="{EC3AF9A7-328F-482C-B2F1-279C4EFD228C}">
          <p14:sldIdLst>
            <p14:sldId id="2573"/>
            <p14:sldId id="2574"/>
            <p14:sldId id="2575"/>
            <p14:sldId id="2584"/>
            <p14:sldId id="2581"/>
            <p14:sldId id="2585"/>
            <p14:sldId id="2582"/>
            <p14:sldId id="2586"/>
            <p14:sldId id="2583"/>
            <p14:sldId id="2587"/>
          </p14:sldIdLst>
        </p14:section>
        <p14:section name="చాలునయ్యా చాలునయ్యా - నీ కృప నాకు చాలునయ్యా (2)" id="{F155CD22-3607-4D28-A1F4-15EA6F160B84}">
          <p14:sldIdLst>
            <p14:sldId id="2556"/>
            <p14:sldId id="2557"/>
            <p14:sldId id="2567"/>
            <p14:sldId id="2568"/>
            <p14:sldId id="2569"/>
            <p14:sldId id="2570"/>
            <p14:sldId id="2571"/>
            <p14:sldId id="2572"/>
          </p14:sldIdLst>
        </p14:section>
        <p14:section name="నీతో సమమెవరు – నీలా ప్రేమించేదవరు" id="{F087D374-B0E1-4BA2-9C25-73A5FADF6E6E}">
          <p14:sldIdLst>
            <p14:sldId id="2540"/>
            <p14:sldId id="2541"/>
            <p14:sldId id="2542"/>
            <p14:sldId id="2548"/>
            <p14:sldId id="2549"/>
            <p14:sldId id="2550"/>
            <p14:sldId id="2551"/>
            <p14:sldId id="2552"/>
            <p14:sldId id="2553"/>
            <p14:sldId id="2554"/>
            <p14:sldId id="2555"/>
          </p14:sldIdLst>
        </p14:section>
        <p14:section name="నా దాగు చోటు నా ఆశ్రయము" id="{89601604-2F00-4EB6-B004-1515C9151B2B}">
          <p14:sldIdLst>
            <p14:sldId id="2524"/>
            <p14:sldId id="2525"/>
            <p14:sldId id="2526"/>
            <p14:sldId id="2537"/>
            <p14:sldId id="2535"/>
            <p14:sldId id="2538"/>
            <p14:sldId id="2536"/>
            <p14:sldId id="2539"/>
          </p14:sldIdLst>
        </p14:section>
        <p14:section name="ప్రేమే శాశ్వతమైన - పరిశుద్ధమైన పొదరిల్లు (2)" id="{8D948603-3B41-4700-BF1F-289CE0C2A291}">
          <p14:sldIdLst>
            <p14:sldId id="2508"/>
            <p14:sldId id="2509"/>
            <p14:sldId id="2510"/>
            <p14:sldId id="2516"/>
            <p14:sldId id="2517"/>
            <p14:sldId id="2518"/>
            <p14:sldId id="2519"/>
            <p14:sldId id="2520"/>
            <p14:sldId id="2521"/>
            <p14:sldId id="2522"/>
            <p14:sldId id="2523"/>
          </p14:sldIdLst>
        </p14:section>
        <p14:section name="నిను స్తుతించినా చాలు నా బ్రతుకు దినములో" id="{6B755A36-4830-40D9-9FE1-00E41C577FE5}">
          <p14:sldIdLst>
            <p14:sldId id="2475"/>
            <p14:sldId id="2476"/>
            <p14:sldId id="2477"/>
            <p14:sldId id="2485"/>
            <p14:sldId id="2478"/>
            <p14:sldId id="2486"/>
            <p14:sldId id="2483"/>
            <p14:sldId id="2487"/>
            <p14:sldId id="2484"/>
            <p14:sldId id="2488"/>
          </p14:sldIdLst>
        </p14:section>
        <p14:section name="కృపామయుడా – నీలోనా (2)" id="{378C71E4-5F06-45B3-BA1D-3EE9DF45A4BC}">
          <p14:sldIdLst>
            <p14:sldId id="2446"/>
            <p14:sldId id="2447"/>
            <p14:sldId id="2448"/>
            <p14:sldId id="2455"/>
            <p14:sldId id="2454"/>
            <p14:sldId id="2456"/>
          </p14:sldIdLst>
        </p14:section>
        <p14:section name="నీ వాక్యమే నన్ను బ్రతికించెను" id="{1B82D69C-E7C0-4C58-8EF3-7948106EF0E0}">
          <p14:sldIdLst>
            <p14:sldId id="2386"/>
            <p14:sldId id="2387"/>
            <p14:sldId id="2388"/>
            <p14:sldId id="2398"/>
            <p14:sldId id="2389"/>
            <p14:sldId id="2399"/>
            <p14:sldId id="2397"/>
            <p14:sldId id="2400"/>
          </p14:sldIdLst>
        </p14:section>
        <p14:section name="స్తోత్రింతున్ మనసారా యేసు ప్రభో" id="{A830E2ED-6CFB-4274-8DEE-18056E393AE4}">
          <p14:sldIdLst>
            <p14:sldId id="1579"/>
            <p14:sldId id="2354"/>
            <p14:sldId id="2360"/>
            <p14:sldId id="2363"/>
            <p14:sldId id="2361"/>
            <p14:sldId id="2364"/>
            <p14:sldId id="2362"/>
            <p14:sldId id="2365"/>
          </p14:sldIdLst>
        </p14:section>
        <p14:section name="కృపామయుడా నీలోనా" id="{A14B98E6-172D-4CA2-9D96-C06592A269EA}">
          <p14:sldIdLst>
            <p14:sldId id="1560"/>
            <p14:sldId id="1561"/>
            <p14:sldId id="2317"/>
            <p14:sldId id="2382"/>
            <p14:sldId id="2318"/>
            <p14:sldId id="2383"/>
            <p14:sldId id="1573"/>
            <p14:sldId id="2384"/>
            <p14:sldId id="1574"/>
            <p14:sldId id="2385"/>
          </p14:sldIdLst>
        </p14:section>
        <p14:section name="ఎడబాయని నీ కృప" id="{5DEACA8F-0A4E-482B-9DBE-E1EB38C1F35E}">
          <p14:sldIdLst>
            <p14:sldId id="1514"/>
            <p14:sldId id="1515"/>
            <p14:sldId id="2311"/>
            <p14:sldId id="2312"/>
            <p14:sldId id="2313"/>
            <p14:sldId id="2314"/>
            <p14:sldId id="2315"/>
            <p14:sldId id="2316"/>
          </p14:sldIdLst>
        </p14:section>
        <p14:section name="అత్యున్నత సింహాసనముపై ఆసీనుడా" id="{05ED7117-60B6-439E-A785-B814F82B2363}">
          <p14:sldIdLst>
            <p14:sldId id="2252"/>
            <p14:sldId id="2253"/>
            <p14:sldId id="2254"/>
            <p14:sldId id="2276"/>
            <p14:sldId id="2279"/>
            <p14:sldId id="2280"/>
            <p14:sldId id="2277"/>
            <p14:sldId id="2281"/>
            <p14:sldId id="2282"/>
            <p14:sldId id="2278"/>
            <p14:sldId id="2283"/>
            <p14:sldId id="2284"/>
          </p14:sldIdLst>
        </p14:section>
        <p14:section name="అల్ఫా ఓమేగయైన మహిమాన్వితుడా" id="{1FFF94BF-15F6-4CA5-B437-C40F6CEA9191}">
          <p14:sldIdLst>
            <p14:sldId id="1455"/>
            <p14:sldId id="1456"/>
            <p14:sldId id="2285"/>
            <p14:sldId id="2286"/>
            <p14:sldId id="2289"/>
            <p14:sldId id="2290"/>
            <p14:sldId id="2287"/>
            <p14:sldId id="2291"/>
            <p14:sldId id="2292"/>
            <p14:sldId id="2288"/>
            <p14:sldId id="2293"/>
            <p14:sldId id="2294"/>
          </p14:sldIdLst>
        </p14:section>
        <p14:section name="అతిపరిశుద్ధుడా స్తుతినైవేద్యము నీకే అర్పించి కీర్తింతును" id="{2151C7E8-2517-4CA3-934C-3C91D4B3AD35}">
          <p14:sldIdLst>
            <p14:sldId id="1752"/>
            <p14:sldId id="2233"/>
            <p14:sldId id="2234"/>
            <p14:sldId id="2237"/>
            <p14:sldId id="2235"/>
            <p14:sldId id="2238"/>
            <p14:sldId id="2236"/>
            <p14:sldId id="2239"/>
          </p14:sldIdLst>
        </p14:section>
        <p14:section name="నా జీవితాన కురిసెనే నీ కృపామృతం" id="{7EFD1F8D-A81B-44C4-8519-9BF2076D745F}">
          <p14:sldIdLst>
            <p14:sldId id="1744"/>
            <p14:sldId id="1745"/>
            <p14:sldId id="2227"/>
            <p14:sldId id="2230"/>
            <p14:sldId id="2228"/>
            <p14:sldId id="2231"/>
            <p14:sldId id="2229"/>
            <p14:sldId id="2232"/>
          </p14:sldIdLst>
        </p14:section>
        <p14:section name="ఆనందం నీలోనే" id="{5D5BBE81-2C18-46B2-9B33-D20A4345E5A2}">
          <p14:sldIdLst>
            <p14:sldId id="2157"/>
            <p14:sldId id="2158"/>
            <p14:sldId id="2159"/>
            <p14:sldId id="2176"/>
            <p14:sldId id="2174"/>
            <p14:sldId id="2177"/>
            <p14:sldId id="2175"/>
            <p14:sldId id="2178"/>
          </p14:sldIdLst>
        </p14:section>
        <p14:section name="ఆరాధనకు యోగ్యుడా" id="{BD31DCEB-1335-4571-913C-206006C6D320}">
          <p14:sldIdLst>
            <p14:sldId id="1697"/>
            <p14:sldId id="1698"/>
            <p14:sldId id="1699"/>
            <p14:sldId id="2185"/>
            <p14:sldId id="2184"/>
            <p14:sldId id="2186"/>
          </p14:sldIdLst>
        </p14:section>
        <p14:section name="స్తుతిపాత్రుడా స్తోత్రార్హుడా" id="{BE319C74-E459-4649-9C17-557D77AF26D7}">
          <p14:sldIdLst>
            <p14:sldId id="2151"/>
            <p14:sldId id="2152"/>
            <p14:sldId id="2187"/>
            <p14:sldId id="2189"/>
            <p14:sldId id="2188"/>
            <p14:sldId id="2190"/>
          </p14:sldIdLst>
        </p14:section>
        <p14:section name="వందనం త్రియేకుడా" id="{98F8D5BB-7146-4D26-B8BD-CFEA5B53963B}">
          <p14:sldIdLst>
            <p14:sldId id="2071"/>
            <p14:sldId id="2072"/>
            <p14:sldId id="2073"/>
            <p14:sldId id="2078"/>
            <p14:sldId id="2076"/>
            <p14:sldId id="2079"/>
            <p14:sldId id="2077"/>
            <p14:sldId id="2080"/>
          </p14:sldIdLst>
        </p14:section>
        <p14:section name="శుభవేళ – స్తోత్రబలి" id="{A4F46171-C7A3-48B4-9D82-17AADA062C4A}">
          <p14:sldIdLst>
            <p14:sldId id="2055"/>
            <p14:sldId id="2621"/>
            <p14:sldId id="2056"/>
            <p14:sldId id="2057"/>
            <p14:sldId id="2089"/>
            <p14:sldId id="2086"/>
            <p14:sldId id="2090"/>
            <p14:sldId id="2087"/>
            <p14:sldId id="2091"/>
            <p14:sldId id="2088"/>
            <p14:sldId id="2092"/>
          </p14:sldIdLst>
        </p14:section>
        <p14:section name="శాశ్వతమైనది నా యేసుని ప్రేమ" id="{56C2B10C-1A13-4FE6-B740-5D1E4215F22C}">
          <p14:sldIdLst>
            <p14:sldId id="2047"/>
            <p14:sldId id="2048"/>
            <p14:sldId id="2049"/>
            <p14:sldId id="2095"/>
            <p14:sldId id="2093"/>
            <p14:sldId id="2096"/>
            <p14:sldId id="2094"/>
            <p14:sldId id="2097"/>
          </p14:sldIdLst>
        </p14:section>
        <p14:section name="రాజాధి రాజ రవి కోటి తేజ" id="{2984FD43-30AB-4A9D-A23B-26CD11F2C5CB}">
          <p14:sldIdLst>
            <p14:sldId id="429"/>
            <p14:sldId id="430"/>
            <p14:sldId id="1602"/>
            <p14:sldId id="2103"/>
            <p14:sldId id="2101"/>
            <p14:sldId id="2104"/>
            <p14:sldId id="2102"/>
            <p14:sldId id="2105"/>
          </p14:sldIdLst>
        </p14:section>
        <p14:section name="ఆధారం నీవేనయ్యా" id="{9E84A448-CB52-4B64-9603-AC42DCC4D311}">
          <p14:sldIdLst>
            <p14:sldId id="577"/>
            <p14:sldId id="578"/>
            <p14:sldId id="1990"/>
            <p14:sldId id="1995"/>
            <p14:sldId id="1993"/>
            <p14:sldId id="1996"/>
            <p14:sldId id="1994"/>
            <p14:sldId id="1997"/>
          </p14:sldIdLst>
        </p14:section>
        <p14:section name="నా ప్రాణమా నా అంతరంగమా" id="{DCE69963-875C-40DB-A989-11AD0362F906}">
          <p14:sldIdLst>
            <p14:sldId id="1958"/>
            <p14:sldId id="1959"/>
            <p14:sldId id="1960"/>
            <p14:sldId id="1976"/>
            <p14:sldId id="1962"/>
            <p14:sldId id="1977"/>
            <p14:sldId id="1964"/>
            <p14:sldId id="1978"/>
          </p14:sldIdLst>
        </p14:section>
        <p14:section name="నాలోని ప్రేమ నీదై ఉన్నది దేవా" id="{5DB6D7C0-382D-4598-AB24-DC2ECEF9942C}">
          <p14:sldIdLst>
            <p14:sldId id="1462"/>
            <p14:sldId id="1463"/>
            <p14:sldId id="1913"/>
            <p14:sldId id="1931"/>
            <p14:sldId id="1915"/>
            <p14:sldId id="1932"/>
          </p14:sldIdLst>
        </p14:section>
        <p14:section name="ఆశ్చర్యకరుడు ఆలోచనకర్త" id="{4D100447-C535-4417-8513-35B6DDDED075}">
          <p14:sldIdLst>
            <p14:sldId id="490"/>
            <p14:sldId id="491"/>
            <p14:sldId id="1865"/>
            <p14:sldId id="1883"/>
            <p14:sldId id="1866"/>
            <p14:sldId id="1884"/>
          </p14:sldIdLst>
        </p14:section>
        <p14:section name="మహిమ ఘనతకు అర్హుడవు" id="{7235BB74-C14E-402B-8A9F-C777A0AA9A53}">
          <p14:sldIdLst>
            <p14:sldId id="1860"/>
            <p14:sldId id="1861"/>
            <p14:sldId id="1862"/>
            <p14:sldId id="1881"/>
            <p14:sldId id="1864"/>
            <p14:sldId id="1882"/>
          </p14:sldIdLst>
        </p14:section>
        <p14:section name="జీవనదిని నా హృదయములో" id="{419FFEA1-6C6E-4625-A373-C238E90E5825}">
          <p14:sldIdLst>
            <p14:sldId id="1389"/>
            <p14:sldId id="1390"/>
            <p14:sldId id="1397"/>
            <p14:sldId id="1823"/>
            <p14:sldId id="1398"/>
            <p14:sldId id="1824"/>
            <p14:sldId id="1399"/>
            <p14:sldId id="1825"/>
          </p14:sldIdLst>
        </p14:section>
        <p14:section name="Untitled Section" id="{7A4E68C9-A3B7-4837-995F-6731DE6093C0}">
          <p14:sldIdLst>
            <p14:sldId id="1815"/>
          </p14:sldIdLst>
        </p14:section>
        <p14:section name="నీప్రేమ ఎంతో అపారము - వర్ణింపతరమా నా ప్రభు" id="{797C6329-ADA7-4307-8095-302AC2CC4DAF}">
          <p14:sldIdLst>
            <p14:sldId id="917"/>
            <p14:sldId id="918"/>
            <p14:sldId id="919"/>
            <p14:sldId id="1220"/>
            <p14:sldId id="920"/>
            <p14:sldId id="1221"/>
            <p14:sldId id="921"/>
            <p14:sldId id="1222"/>
          </p14:sldIdLst>
        </p14:section>
        <p14:section name="స్తుతి పాడుటకే బ్రతికించిన" id="{FE21E27B-86B9-4A2D-AF59-EB0C1972AAD5}">
          <p14:sldIdLst>
            <p14:sldId id="1748"/>
            <p14:sldId id="1749"/>
            <p14:sldId id="1778"/>
            <p14:sldId id="1780"/>
            <p14:sldId id="1779"/>
            <p14:sldId id="1781"/>
          </p14:sldIdLst>
        </p14:section>
        <p14:section name="ఉత్సాహ గానము చేసెదము" id="{9BCBD63D-FAB8-4432-9C5E-C5B28181552D}">
          <p14:sldIdLst>
            <p14:sldId id="468"/>
            <p14:sldId id="469"/>
            <p14:sldId id="470"/>
            <p14:sldId id="1647"/>
            <p14:sldId id="472"/>
            <p14:sldId id="1648"/>
            <p14:sldId id="471"/>
            <p14:sldId id="1649"/>
          </p14:sldIdLst>
        </p14:section>
        <p14:section name="Untitled Section" id="{4179142F-5F9D-45EF-8397-D589863D04A4}">
          <p14:sldIdLst>
            <p14:sldId id="1732"/>
          </p14:sldIdLst>
        </p14:section>
        <p14:section name="ఆత్మస్వరూపుడా" id="{A62B8176-5A3A-4F22-AC23-EE692B3AA65A}">
          <p14:sldIdLst>
            <p14:sldId id="1718"/>
            <p14:sldId id="1719"/>
            <p14:sldId id="1726"/>
            <p14:sldId id="1729"/>
            <p14:sldId id="1727"/>
            <p14:sldId id="1730"/>
            <p14:sldId id="1728"/>
            <p14:sldId id="1731"/>
          </p14:sldIdLst>
        </p14:section>
        <p14:section name="మహామహిమతో నిండిన" id="{68208226-B131-4ABB-8A6C-38D539FEAD10}">
          <p14:sldIdLst>
            <p14:sldId id="274"/>
            <p14:sldId id="1704"/>
            <p14:sldId id="1705"/>
            <p14:sldId id="1708"/>
            <p14:sldId id="1706"/>
            <p14:sldId id="1709"/>
            <p14:sldId id="1707"/>
            <p14:sldId id="1710"/>
          </p14:sldIdLst>
        </p14:section>
        <p14:section name="శాశ్వతమైన ప్రేమ" id="{3C7A219C-4F71-4EB8-BE8B-EA18E681A677}">
          <p14:sldIdLst>
            <p14:sldId id="776"/>
            <p14:sldId id="777"/>
            <p14:sldId id="595"/>
            <p14:sldId id="1493"/>
            <p14:sldId id="596"/>
            <p14:sldId id="1494"/>
            <p14:sldId id="597"/>
            <p14:sldId id="1495"/>
          </p14:sldIdLst>
        </p14:section>
        <p14:section name="ఓ ప్రభువా… ఓ ప్రభువా…" id="{9386A378-31A6-4975-8FAD-9FDFE7185BD5}">
          <p14:sldIdLst>
            <p14:sldId id="1377"/>
            <p14:sldId id="1378"/>
            <p14:sldId id="1379"/>
            <p14:sldId id="1678"/>
            <p14:sldId id="1380"/>
            <p14:sldId id="1679"/>
            <p14:sldId id="1677"/>
            <p14:sldId id="1680"/>
          </p14:sldIdLst>
        </p14:section>
        <p14:section name="రాజ జగమెరిగిన" id="{75E1415C-61EE-48E7-8BCD-648BA85FE041}">
          <p14:sldIdLst>
            <p14:sldId id="992"/>
            <p14:sldId id="993"/>
            <p14:sldId id="994"/>
            <p14:sldId id="1661"/>
            <p14:sldId id="1659"/>
            <p14:sldId id="1662"/>
            <p14:sldId id="1660"/>
            <p14:sldId id="1663"/>
          </p14:sldIdLst>
        </p14:section>
        <p14:section name="పరిశుద్ధుడవై" id="{7207C752-0B06-43AA-BFA2-89A6B2AEB242}">
          <p14:sldIdLst>
            <p14:sldId id="453"/>
            <p14:sldId id="454"/>
            <p14:sldId id="1664"/>
            <p14:sldId id="1665"/>
            <p14:sldId id="1668"/>
            <p14:sldId id="1666"/>
            <p14:sldId id="1669"/>
            <p14:sldId id="1667"/>
            <p14:sldId id="1670"/>
          </p14:sldIdLst>
        </p14:section>
        <p14:section name="యేసయ్యా కనికరపూర్ణుడా" id="{A3CC447D-10A8-41D3-A28F-CFA3A11BBA45}">
          <p14:sldIdLst>
            <p14:sldId id="1639"/>
            <p14:sldId id="1640"/>
            <p14:sldId id="1641"/>
            <p14:sldId id="1656"/>
            <p14:sldId id="1643"/>
            <p14:sldId id="1657"/>
            <p14:sldId id="1645"/>
            <p14:sldId id="1658"/>
          </p14:sldIdLst>
        </p14:section>
        <p14:section name="ఆనందమే పరమానందమే" id="{43C5FC2D-A7AB-497E-B21B-C08B53610B96}">
          <p14:sldIdLst>
            <p14:sldId id="1631"/>
            <p14:sldId id="1632"/>
            <p14:sldId id="1633"/>
            <p14:sldId id="1653"/>
            <p14:sldId id="1635"/>
            <p14:sldId id="1654"/>
            <p14:sldId id="1637"/>
            <p14:sldId id="1655"/>
          </p14:sldIdLst>
        </p14:section>
        <p14:section name="నా జీవిత భాగస్వామివి" id="{FEA7C694-5E97-4C8C-AC5D-7D6ED90A795E}">
          <p14:sldIdLst>
            <p14:sldId id="299"/>
            <p14:sldId id="300"/>
            <p14:sldId id="301"/>
            <p14:sldId id="1650"/>
            <p14:sldId id="302"/>
            <p14:sldId id="1651"/>
            <p14:sldId id="303"/>
            <p14:sldId id="1652"/>
          </p14:sldIdLst>
        </p14:section>
        <p14:section name="యేసు రక్తము రక్తము రక్తము" id="{571FA7A8-50E9-4E67-8F2C-AADA12524A51}">
          <p14:sldIdLst>
            <p14:sldId id="852"/>
            <p14:sldId id="853"/>
            <p14:sldId id="854"/>
            <p14:sldId id="1626"/>
            <p14:sldId id="855"/>
            <p14:sldId id="1627"/>
            <p14:sldId id="856"/>
            <p14:sldId id="1628"/>
          </p14:sldIdLst>
        </p14:section>
        <p14:section name="సర్వోన్నతుడా – నీవే నాకు ఆశ్రయదుర్గము (2)" id="{EF5BFA43-756D-4F56-8C77-13D052BC28F4}">
          <p14:sldIdLst>
            <p14:sldId id="1604"/>
            <p14:sldId id="1605"/>
            <p14:sldId id="1606"/>
            <p14:sldId id="1384"/>
            <p14:sldId id="1382"/>
            <p14:sldId id="1385"/>
            <p14:sldId id="1383"/>
            <p14:sldId id="1386"/>
          </p14:sldIdLst>
        </p14:section>
        <p14:section name="నీప్రేమ ఎంతో అపారము" id="{BDB7E7BE-B773-4B12-B685-770F6CDA8195}">
          <p14:sldIdLst>
            <p14:sldId id="611"/>
            <p14:sldId id="612"/>
            <p14:sldId id="613"/>
            <p14:sldId id="614"/>
            <p14:sldId id="615"/>
          </p14:sldIdLst>
        </p14:section>
        <p14:section name="ప్రాణేశ్వర – ప్రభు దైవకుమార" id="{5EC2CA41-7D06-4BA6-99CF-86BA1E77FA0E}">
          <p14:sldIdLst>
            <p14:sldId id="1328"/>
            <p14:sldId id="1592"/>
            <p14:sldId id="1593"/>
            <p14:sldId id="1595"/>
            <p14:sldId id="1594"/>
            <p14:sldId id="1596"/>
            <p14:sldId id="1337"/>
            <p14:sldId id="1597"/>
          </p14:sldIdLst>
        </p14:section>
        <p14:section name="జ్యోతిర్మయుడా నా ప్రాణ ప్రియుడా" id="{342F6791-A104-4A8E-B15E-798A545828D8}">
          <p14:sldIdLst>
            <p14:sldId id="1584"/>
            <p14:sldId id="1585"/>
            <p14:sldId id="1586"/>
            <p14:sldId id="1598"/>
            <p14:sldId id="1588"/>
            <p14:sldId id="1599"/>
            <p14:sldId id="1590"/>
            <p14:sldId id="1600"/>
          </p14:sldIdLst>
        </p14:section>
        <p14:section name="మహోన్నతుడా నా దేవా" id="{F944E395-413F-4B81-AF9E-E540783AE752}">
          <p14:sldIdLst>
            <p14:sldId id="546"/>
            <p14:sldId id="547"/>
            <p14:sldId id="548"/>
            <p14:sldId id="1532"/>
            <p14:sldId id="549"/>
            <p14:sldId id="1533"/>
            <p14:sldId id="550"/>
            <p14:sldId id="1534"/>
          </p14:sldIdLst>
        </p14:section>
        <p14:section name="ప్రాణేశ్వర – ప్రభు దైవకుమార" id="{34031485-6CAB-4191-8336-3E5C9A309F58}">
          <p14:sldIdLst>
            <p14:sldId id="1028"/>
            <p14:sldId id="1029"/>
            <p14:sldId id="1030"/>
            <p14:sldId id="1372"/>
            <p14:sldId id="1031"/>
            <p14:sldId id="1373"/>
            <p14:sldId id="1032"/>
            <p14:sldId id="1374"/>
            <p14:sldId id="1033"/>
            <p14:sldId id="1375"/>
            <p14:sldId id="1034"/>
            <p14:sldId id="1376"/>
          </p14:sldIdLst>
        </p14:section>
        <p14:section name="నమ్మదగిన వాడవు సహయుడవు యేసయ్య" id="{378A2534-9135-4796-BBDA-F99DBB809E01}">
          <p14:sldIdLst>
            <p14:sldId id="893"/>
            <p14:sldId id="894"/>
            <p14:sldId id="895"/>
            <p14:sldId id="1521"/>
            <p14:sldId id="896"/>
            <p14:sldId id="1522"/>
            <p14:sldId id="897"/>
            <p14:sldId id="1523"/>
          </p14:sldIdLst>
        </p14:section>
        <p14:section name="పాడెద నేనొక" id="{F6AEF026-7614-40EC-AC5D-C48272C86556}">
          <p14:sldIdLst>
            <p14:sldId id="742"/>
            <p14:sldId id="743"/>
            <p14:sldId id="744"/>
            <p14:sldId id="1516"/>
            <p14:sldId id="746"/>
            <p14:sldId id="1517"/>
          </p14:sldIdLst>
        </p14:section>
        <p14:section name="నా నీతి సూర్యుడా భువినేలు యేసయ్యా" id="{86B0076F-3A07-4BA9-B45B-588ADD0FCB00}">
          <p14:sldIdLst>
            <p14:sldId id="1477"/>
            <p14:sldId id="1478"/>
            <p14:sldId id="1479"/>
            <p14:sldId id="1484"/>
            <p14:sldId id="1487"/>
            <p14:sldId id="1480"/>
            <p14:sldId id="1485"/>
            <p14:sldId id="1488"/>
            <p14:sldId id="1482"/>
            <p14:sldId id="1486"/>
            <p14:sldId id="1489"/>
          </p14:sldIdLst>
        </p14:section>
        <p14:section name="దేవా నీ ఆవరణము మా కెంతో శ్రేయస్కరము" id="{F8A0FB4E-9930-4A07-8B48-97423E9CA661}">
          <p14:sldIdLst>
            <p14:sldId id="1258"/>
            <p14:sldId id="1259"/>
            <p14:sldId id="1471"/>
            <p14:sldId id="1490"/>
            <p14:sldId id="1472"/>
            <p14:sldId id="1473"/>
            <p14:sldId id="1491"/>
            <p14:sldId id="1474"/>
            <p14:sldId id="1475"/>
            <p14:sldId id="1492"/>
            <p14:sldId id="1476"/>
          </p14:sldIdLst>
        </p14:section>
        <p14:section name="ఆత్మ స్వరూపుడా" id="{49F0519E-41AD-4DBB-9443-A231F5CCC0C8}">
          <p14:sldIdLst>
            <p14:sldId id="536"/>
            <p14:sldId id="537"/>
            <p14:sldId id="538"/>
            <p14:sldId id="1458"/>
            <p14:sldId id="539"/>
            <p14:sldId id="1460"/>
            <p14:sldId id="540"/>
            <p14:sldId id="1459"/>
          </p14:sldIdLst>
        </p14:section>
        <p14:section name="ప్రేమించుచున్నావా?" id="{DDE742FA-C101-43CF-A4B0-FB203203F507}">
          <p14:sldIdLst>
            <p14:sldId id="1447"/>
            <p14:sldId id="1448"/>
            <p14:sldId id="1449"/>
            <p14:sldId id="1450"/>
            <p14:sldId id="1451"/>
            <p14:sldId id="1452"/>
            <p14:sldId id="1453"/>
          </p14:sldIdLst>
        </p14:section>
        <p14:section name="మహాఘనుడవు మహోన్నతుడవు" id="{E990D141-5DA0-44C6-9CF3-5703151A5AD6}">
          <p14:sldIdLst>
            <p14:sldId id="1426"/>
            <p14:sldId id="1215"/>
            <p14:sldId id="1433"/>
            <p14:sldId id="1427"/>
            <p14:sldId id="1444"/>
            <p14:sldId id="1429"/>
            <p14:sldId id="1445"/>
            <p14:sldId id="1431"/>
            <p14:sldId id="1446"/>
          </p14:sldIdLst>
        </p14:section>
        <p14:section name="నీ కృప నిత్యముండును" id="{88F69481-58AC-4AA4-BDE4-5ED3EDA8D86E}">
          <p14:sldIdLst>
            <p14:sldId id="770"/>
            <p14:sldId id="771"/>
            <p14:sldId id="772"/>
            <p14:sldId id="1434"/>
            <p14:sldId id="773"/>
            <p14:sldId id="1435"/>
            <p14:sldId id="774"/>
            <p14:sldId id="1436"/>
          </p14:sldIdLst>
        </p14:section>
        <p14:section name="ఆశ్రయదుర్గమా – నా యేసయ్యా" id="{AD741EC6-963E-4B61-9CC3-D82BC363A7EA}">
          <p14:sldIdLst>
            <p14:sldId id="822"/>
            <p14:sldId id="823"/>
            <p14:sldId id="824"/>
            <p14:sldId id="1440"/>
            <p14:sldId id="825"/>
            <p14:sldId id="1441"/>
            <p14:sldId id="826"/>
            <p14:sldId id="1442"/>
            <p14:sldId id="827"/>
            <p14:sldId id="1443"/>
          </p14:sldIdLst>
        </p14:section>
        <p14:section name="జ్యోతిర్మయుడా" id="{3E6E6A15-B843-4C4E-9BD4-913A378702FB}">
          <p14:sldIdLst>
            <p14:sldId id="1405"/>
            <p14:sldId id="1406"/>
            <p14:sldId id="1407"/>
            <p14:sldId id="1418"/>
            <p14:sldId id="1408"/>
            <p14:sldId id="1419"/>
            <p14:sldId id="1409"/>
            <p14:sldId id="1420"/>
          </p14:sldIdLst>
        </p14:section>
        <p14:section name="స్తుతి పాడుటకే బ్రతికించిన జీవనదాతవు నీవేనయ్యా" id="{ED0EB2E3-8468-40D3-BC15-8D4C34608733}">
          <p14:sldIdLst>
            <p14:sldId id="1289"/>
            <p14:sldId id="1290"/>
            <p14:sldId id="1291"/>
            <p14:sldId id="1306"/>
            <p14:sldId id="1293"/>
            <p14:sldId id="1307"/>
            <p14:sldId id="1295"/>
            <p14:sldId id="1308"/>
          </p14:sldIdLst>
        </p14:section>
        <p14:section name="దీనుడా అజేయుడా - ఆదరణ కిరణమా" id="{2F481B1D-C625-4274-B5C5-069105B81A90}">
          <p14:sldIdLst>
            <p14:sldId id="787"/>
            <p14:sldId id="788"/>
            <p14:sldId id="789"/>
            <p14:sldId id="1343"/>
            <p14:sldId id="790"/>
            <p14:sldId id="1344"/>
            <p14:sldId id="791"/>
            <p14:sldId id="1345"/>
          </p14:sldIdLst>
        </p14:section>
        <p14:section name="హల్లెలూయా స్తుతించి పాడి" id="{066CA6EB-59AE-4990-85ED-66165C857770}">
          <p14:sldIdLst>
            <p14:sldId id="1116"/>
            <p14:sldId id="1117"/>
            <p14:sldId id="1118"/>
            <p14:sldId id="1119"/>
            <p14:sldId id="1120"/>
          </p14:sldIdLst>
        </p14:section>
        <p14:section name="ఎవరూ సమీపించలేని" id="{E5A3E964-F0BF-4745-B430-9CF5FEDD8AA4}">
          <p14:sldIdLst>
            <p14:sldId id="1193"/>
            <p14:sldId id="1194"/>
            <p14:sldId id="1195"/>
            <p14:sldId id="1198"/>
            <p14:sldId id="1196"/>
            <p14:sldId id="1346"/>
            <p14:sldId id="1197"/>
            <p14:sldId id="1347"/>
          </p14:sldIdLst>
        </p14:section>
        <p14:section name="నాలోని ప్రేమ నీదైయున్నది దేవా" id="{996A1616-5A5F-4615-83D6-FFC894A97067}">
          <p14:sldIdLst>
            <p14:sldId id="1329"/>
            <p14:sldId id="1330"/>
            <p14:sldId id="1331"/>
            <p14:sldId id="1334"/>
            <p14:sldId id="1332"/>
            <p14:sldId id="1335"/>
            <p14:sldId id="1333"/>
            <p14:sldId id="1336"/>
          </p14:sldIdLst>
        </p14:section>
        <p14:section name="శుభవేళ – స్తోత్రబలి" id="{3771A3C5-3C8C-452F-AB61-E509EF566478}">
          <p14:sldIdLst>
            <p14:sldId id="383"/>
            <p14:sldId id="384"/>
            <p14:sldId id="385"/>
            <p14:sldId id="1315"/>
            <p14:sldId id="386"/>
            <p14:sldId id="1316"/>
            <p14:sldId id="387"/>
            <p14:sldId id="1317"/>
            <p14:sldId id="388"/>
            <p14:sldId id="1318"/>
          </p14:sldIdLst>
        </p14:section>
        <p14:section name="నీతో సమమెవరు" id="{7E0A8EC3-5564-429A-B0F5-CEAFAFE56F71}">
          <p14:sldIdLst>
            <p14:sldId id="1281"/>
            <p14:sldId id="1282"/>
            <p14:sldId id="1283"/>
            <p14:sldId id="1303"/>
            <p14:sldId id="1285"/>
            <p14:sldId id="1304"/>
            <p14:sldId id="1287"/>
            <p14:sldId id="1305"/>
          </p14:sldIdLst>
        </p14:section>
        <p14:section name="పువ్వుకింత పరిమళమా" id="{B0ABA3C3-CBBD-4D28-BC0A-A5DEFFE42A95}">
          <p14:sldIdLst>
            <p14:sldId id="1040"/>
            <p14:sldId id="1041"/>
            <p14:sldId id="1042"/>
            <p14:sldId id="1300"/>
            <p14:sldId id="1043"/>
            <p14:sldId id="1301"/>
            <p14:sldId id="1044"/>
            <p14:sldId id="1302"/>
          </p14:sldIdLst>
        </p14:section>
        <p14:section name="యేసయ్యా .. నీ కృప నాకు చాలయ్యా.." id="{5594F181-36C2-4A5F-907D-9C011B2FB56B}">
          <p14:sldIdLst>
            <p14:sldId id="1269"/>
            <p14:sldId id="1217"/>
            <p14:sldId id="1218"/>
            <p14:sldId id="1270"/>
            <p14:sldId id="1219"/>
            <p14:sldId id="1274"/>
          </p14:sldIdLst>
        </p14:section>
        <p14:section name="రాజాధిరాజ రవి కోటి తేజ" id="{AF360C7E-A4D1-4666-81FC-BC06BC9B59F3}">
          <p14:sldIdLst>
            <p14:sldId id="700"/>
            <p14:sldId id="701"/>
            <p14:sldId id="702"/>
            <p14:sldId id="1242"/>
            <p14:sldId id="703"/>
            <p14:sldId id="1243"/>
            <p14:sldId id="704"/>
            <p14:sldId id="1244"/>
          </p14:sldIdLst>
        </p14:section>
        <p14:section name="నీ ప్రేమే నను ఆదరించేను" id="{F478741D-57C8-488D-8184-29CC76C2076A}">
          <p14:sldIdLst>
            <p14:sldId id="1051"/>
            <p14:sldId id="1052"/>
            <p14:sldId id="1053"/>
            <p14:sldId id="1054"/>
          </p14:sldIdLst>
        </p14:section>
        <p14:section name="విజయశీలుడా నా ప్రాణ ప్రియుడా" id="{7C793FCE-A2AC-4C2F-993B-9040E1D72FA9}">
          <p14:sldIdLst>
            <p14:sldId id="1210"/>
            <p14:sldId id="1211"/>
            <p14:sldId id="1212"/>
            <p14:sldId id="1231"/>
            <p14:sldId id="1214"/>
            <p14:sldId id="1230"/>
            <p14:sldId id="1216"/>
            <p14:sldId id="1232"/>
          </p14:sldIdLst>
        </p14:section>
        <p14:section name="కలువరిగిరిలో సిలువధారియై" id="{1D60D810-CC23-4D7E-8E7C-13629FEF89AE}">
          <p14:sldIdLst>
            <p14:sldId id="1170"/>
            <p14:sldId id="1171"/>
            <p14:sldId id="1172"/>
            <p14:sldId id="1173"/>
          </p14:sldIdLst>
        </p14:section>
        <p14:section name="కల్వరి గిరిపై సిలువ భారం" id="{8B1F07A0-24E9-4B14-A3E0-489805C4F887}">
          <p14:sldIdLst>
            <p14:sldId id="1174"/>
            <p14:sldId id="1175"/>
            <p14:sldId id="1176"/>
            <p14:sldId id="1177"/>
            <p14:sldId id="1178"/>
          </p14:sldIdLst>
        </p14:section>
        <p14:section name="సిలువలో సాగింది యాత్రా" id="{03EB953F-5FFB-4C4F-AAEA-6A3D465EF885}">
          <p14:sldIdLst>
            <p14:sldId id="1184"/>
            <p14:sldId id="1185"/>
            <p14:sldId id="1186"/>
            <p14:sldId id="1187"/>
            <p14:sldId id="1188"/>
          </p14:sldIdLst>
        </p14:section>
        <p14:section name="సిలువే నాకు శరణము" id="{D3F842B5-7666-46F4-95EE-9817FB3DF7BA}">
          <p14:sldIdLst>
            <p14:sldId id="477"/>
            <p14:sldId id="478"/>
            <p14:sldId id="479"/>
            <p14:sldId id="480"/>
          </p14:sldIdLst>
        </p14:section>
        <p14:section name="మితిలేని నీ ప్రేమకు" id="{5007EDB4-CBC9-4E1E-843E-70CE90B37C58}">
          <p14:sldIdLst>
            <p14:sldId id="1189"/>
            <p14:sldId id="1190"/>
            <p14:sldId id="1191"/>
            <p14:sldId id="1192"/>
          </p14:sldIdLst>
        </p14:section>
        <p14:section name="Untitled Section" id="{09AE6B0C-3764-44E1-8613-44BF95C6479D}">
          <p14:sldIdLst/>
        </p14:section>
        <p14:section name="ఎవరూ సమీపించలేని" id="{F33E0028-A855-4382-9D46-AE13803D4764}">
          <p14:sldIdLst>
            <p14:sldId id="516"/>
            <p14:sldId id="504"/>
            <p14:sldId id="505"/>
            <p14:sldId id="506"/>
            <p14:sldId id="518"/>
            <p14:sldId id="693"/>
            <p14:sldId id="694"/>
            <p14:sldId id="695"/>
            <p14:sldId id="696"/>
            <p14:sldId id="697"/>
            <p14:sldId id="698"/>
          </p14:sldIdLst>
        </p14:section>
        <p14:section name="నిన్న నేడు నిరంతరం మారనే మారవు" id="{C841C9F4-6904-424A-ABCC-C16F0AF9BD5B}">
          <p14:sldIdLst>
            <p14:sldId id="1100"/>
            <p14:sldId id="1101"/>
            <p14:sldId id="1102"/>
            <p14:sldId id="1103"/>
            <p14:sldId id="1104"/>
          </p14:sldIdLst>
        </p14:section>
        <p14:section name="నీవే నా సంతోషగానము" id="{64519840-CFA1-46CF-96B6-FB9DD13EE5F1}">
          <p14:sldIdLst>
            <p14:sldId id="1162"/>
            <p14:sldId id="1163"/>
            <p14:sldId id="1164"/>
            <p14:sldId id="1167"/>
            <p14:sldId id="1165"/>
            <p14:sldId id="1168"/>
            <p14:sldId id="1166"/>
            <p14:sldId id="1169"/>
          </p14:sldIdLst>
        </p14:section>
        <p14:section name="చాలిన దేవుడవు యేసు" id="{A5E0BAE0-AE94-40D9-A35C-66157C5C5528}">
          <p14:sldIdLst>
            <p14:sldId id="582"/>
            <p14:sldId id="583"/>
            <p14:sldId id="584"/>
            <p14:sldId id="585"/>
            <p14:sldId id="586"/>
          </p14:sldIdLst>
        </p14:section>
        <p14:section name="ఆయనే నా సంగీతము" id="{3155707D-8538-4982-BD89-4852E513E72C}">
          <p14:sldIdLst>
            <p14:sldId id="1161"/>
            <p14:sldId id="1156"/>
            <p14:sldId id="1157"/>
            <p14:sldId id="1158"/>
            <p14:sldId id="1159"/>
            <p14:sldId id="1160"/>
          </p14:sldIdLst>
        </p14:section>
        <p14:section name="సీయోనులో నుండి నీవు" id="{6FB9EE2F-3098-4A4D-805C-1A9A16B73819}">
          <p14:sldIdLst>
            <p14:sldId id="1146"/>
            <p14:sldId id="1147"/>
            <p14:sldId id="1148"/>
            <p14:sldId id="1149"/>
            <p14:sldId id="1150"/>
          </p14:sldIdLst>
        </p14:section>
        <p14:section name="Untitled Section" id="{8F75A6B5-BCE7-4B53-9C67-542E60C13ECF}">
          <p14:sldIdLst/>
        </p14:section>
        <p14:section name="నా గీతారాధనలో" id="{61841F98-A247-46DA-93DD-F47BC061A6AB}">
          <p14:sldIdLst>
            <p14:sldId id="1133"/>
            <p14:sldId id="1134"/>
            <p14:sldId id="1135"/>
            <p14:sldId id="1136"/>
            <p14:sldId id="1137"/>
          </p14:sldIdLst>
        </p14:section>
        <p14:section name="అందరు నన్ను విడచినా" id="{4F5243B0-70BD-4B15-A625-B517C95B297D}">
          <p14:sldIdLst>
            <p14:sldId id="1121"/>
            <p14:sldId id="1122"/>
            <p14:sldId id="1123"/>
            <p14:sldId id="1124"/>
          </p14:sldIdLst>
        </p14:section>
        <p14:section name="కృపగల దేవా" id="{964C99D2-8478-4526-8554-300AF55D7DBB}">
          <p14:sldIdLst>
            <p14:sldId id="541"/>
            <p14:sldId id="542"/>
            <p14:sldId id="543"/>
            <p14:sldId id="544"/>
            <p14:sldId id="545"/>
          </p14:sldIdLst>
        </p14:section>
        <p14:section name="సర్వ యుగములలో సజీవుడవు" id="{3AC06A5E-8D32-4AD8-A4A5-A8E98B7C1C1E}">
          <p14:sldIdLst>
            <p14:sldId id="1105"/>
            <p14:sldId id="1106"/>
            <p14:sldId id="1107"/>
            <p14:sldId id="1108"/>
            <p14:sldId id="1109"/>
          </p14:sldIdLst>
        </p14:section>
        <p14:section name="నేనేమైనా ప్రభువా నిన్నే స్తుతిస్తాను" id="{B652AEB4-84E7-4A12-BFC8-507B2BE9208C}">
          <p14:sldIdLst>
            <p14:sldId id="1082"/>
            <p14:sldId id="1083"/>
            <p14:sldId id="1084"/>
            <p14:sldId id="1085"/>
            <p14:sldId id="1110"/>
          </p14:sldIdLst>
        </p14:section>
        <p14:section name="విన్నపములు వినువాడా" id="{A962843D-C5EE-4390-BBB0-96F80672627D}">
          <p14:sldIdLst>
            <p14:sldId id="1111"/>
            <p14:sldId id="1112"/>
            <p14:sldId id="1113"/>
            <p14:sldId id="1114"/>
            <p14:sldId id="1115"/>
          </p14:sldIdLst>
        </p14:section>
        <p14:section name="మహిమ ఘనతకు అర్హుడవు" id="{33BB1C88-5999-463F-BB7C-57BE2211B767}">
          <p14:sldIdLst>
            <p14:sldId id="501"/>
            <p14:sldId id="502"/>
            <p14:sldId id="503"/>
            <p14:sldId id="517"/>
          </p14:sldIdLst>
        </p14:section>
        <p14:section name="నీతో నా జీవితం సంతోషమే" id="{485233EA-C075-4079-BDE4-A6DFE0825039}">
          <p14:sldIdLst>
            <p14:sldId id="345"/>
            <p14:sldId id="346"/>
            <p14:sldId id="347"/>
            <p14:sldId id="348"/>
          </p14:sldIdLst>
        </p14:section>
        <p14:section name="యజమానుడా - నా యేసు రాజుడా" id="{7E03D787-0047-4F01-A24D-D4BF33DBD823}">
          <p14:sldIdLst>
            <p14:sldId id="1065"/>
            <p14:sldId id="1066"/>
            <p14:sldId id="1068"/>
            <p14:sldId id="1069"/>
            <p14:sldId id="1070"/>
            <p14:sldId id="1067"/>
            <p14:sldId id="1071"/>
            <p14:sldId id="1059"/>
            <p14:sldId id="1060"/>
            <p14:sldId id="1061"/>
            <p14:sldId id="1062"/>
            <p14:sldId id="1063"/>
            <p14:sldId id="1064"/>
          </p14:sldIdLst>
        </p14:section>
        <p14:section name="సర్వ యుగములలో సజీవుడవు" id="{F7D1C1FE-EA6D-497E-B236-5401A8E3CFE9}">
          <p14:sldIdLst>
            <p14:sldId id="898"/>
            <p14:sldId id="899"/>
            <p14:sldId id="900"/>
            <p14:sldId id="901"/>
            <p14:sldId id="902"/>
          </p14:sldIdLst>
        </p14:section>
        <p14:section name="యేసూ.. నీ కార్యములు - ఎంతో గొప్పవి" id="{76ADB4C9-EC3B-4F2C-8FE3-28AC7B4A5224}">
          <p14:sldIdLst>
            <p14:sldId id="705"/>
            <p14:sldId id="706"/>
            <p14:sldId id="707"/>
            <p14:sldId id="708"/>
            <p14:sldId id="709"/>
          </p14:sldIdLst>
        </p14:section>
        <p14:section name="నూతన గీతము నే పాడెదా – మనోహరుడా యేసయ్యా" id="{FDD0ABB5-2811-4FC6-81FC-55298427A438}">
          <p14:sldIdLst>
            <p14:sldId id="792"/>
            <p14:sldId id="793"/>
            <p14:sldId id="794"/>
            <p14:sldId id="795"/>
            <p14:sldId id="796"/>
          </p14:sldIdLst>
        </p14:section>
        <p14:section name="ఆత్మతో అభిషేకం" id="{82D4E570-E223-4BE1-A71D-88E725E8E9A5}">
          <p14:sldIdLst>
            <p14:sldId id="565"/>
            <p14:sldId id="566"/>
            <p14:sldId id="567"/>
            <p14:sldId id="568"/>
            <p14:sldId id="569"/>
          </p14:sldIdLst>
        </p14:section>
        <p14:section name="శాశ్వతమైనది నీవు" id="{1BD4711F-A935-478F-934A-AEADB6F9E412}">
          <p14:sldIdLst>
            <p14:sldId id="1018"/>
            <p14:sldId id="1019"/>
            <p14:sldId id="1020"/>
            <p14:sldId id="1021"/>
            <p14:sldId id="1022"/>
          </p14:sldIdLst>
        </p14:section>
        <p14:section name="నేను వెళ్ళే మార్గము" id="{F43A9803-DD72-4495-8CDC-EF637C6B7914}">
          <p14:sldIdLst>
            <p14:sldId id="1023"/>
            <p14:sldId id="1024"/>
            <p14:sldId id="1025"/>
            <p14:sldId id="1026"/>
            <p14:sldId id="1027"/>
          </p14:sldIdLst>
        </p14:section>
        <p14:section name="యేసు రాజు రాజుల రాజై" id="{515A62A6-5DD9-4691-B9AA-51CA83466811}">
          <p14:sldIdLst>
            <p14:sldId id="1035"/>
            <p14:sldId id="1036"/>
            <p14:sldId id="1037"/>
            <p14:sldId id="1038"/>
            <p14:sldId id="1039"/>
          </p14:sldIdLst>
        </p14:section>
        <p14:section name="Untitled Section" id="{E9D6B5A8-19A9-4C2E-888F-4C16DC3F8185}">
          <p14:sldIdLst/>
        </p14:section>
        <p14:section name="చింత లేదిక" id="{66BD3088-07B9-48BE-86CA-B945C910B1F5}">
          <p14:sldIdLst>
            <p14:sldId id="982"/>
            <p14:sldId id="983"/>
            <p14:sldId id="984"/>
            <p14:sldId id="985"/>
            <p14:sldId id="986"/>
            <p14:sldId id="987"/>
          </p14:sldIdLst>
        </p14:section>
        <p14:section name="నాదు రక్షక నీ మనసే ఉత్తమం" id="{4AB24EB3-6175-466F-B053-F7046C57BA5D}">
          <p14:sldIdLst>
            <p14:sldId id="373"/>
            <p14:sldId id="374"/>
            <p14:sldId id="375"/>
          </p14:sldIdLst>
        </p14:section>
        <p14:section name="యూదా స్తుతి గోత్రపు" id="{22769748-C43B-40AA-86C3-7FA1D9EEE362}">
          <p14:sldIdLst>
            <p14:sldId id="937"/>
            <p14:sldId id="938"/>
            <p14:sldId id="939"/>
            <p14:sldId id="940"/>
            <p14:sldId id="941"/>
          </p14:sldIdLst>
        </p14:section>
        <p14:section name="యేసయ్యా నిన్ను చూడాలని" id="{837A7BBF-121D-480C-9F12-9E137BDACF60}">
          <p14:sldIdLst>
            <p14:sldId id="311"/>
            <p14:sldId id="312"/>
            <p14:sldId id="313"/>
          </p14:sldIdLst>
        </p14:section>
        <p14:section name="అత్యున్నత సింహాసనముపై ఆసీనుడా" id="{A5A6951E-8F35-4AB5-9072-51874622ADD8}">
          <p14:sldIdLst>
            <p14:sldId id="955"/>
            <p14:sldId id="956"/>
            <p14:sldId id="957"/>
            <p14:sldId id="958"/>
            <p14:sldId id="959"/>
          </p14:sldIdLst>
        </p14:section>
        <p14:section name="నీ రక్తముతో నను కడిగితివి" id="{47FAA3F1-0323-4B63-B9A1-8D4F69E55250}">
          <p14:sldIdLst>
            <p14:sldId id="463"/>
            <p14:sldId id="464"/>
            <p14:sldId id="465"/>
            <p14:sldId id="466"/>
            <p14:sldId id="467"/>
          </p14:sldIdLst>
        </p14:section>
        <p14:section name="అల్ఫా ఒమేగా అయినా మహిమాన్వితుడా" id="{AFE58E91-A56C-4A90-B70F-0B022674DD7F}">
          <p14:sldIdLst>
            <p14:sldId id="960"/>
            <p14:sldId id="961"/>
            <p14:sldId id="962"/>
            <p14:sldId id="963"/>
            <p14:sldId id="964"/>
          </p14:sldIdLst>
        </p14:section>
        <p14:section name="అవధులే లేనిది దివ్యమైన నీ కృప" id="{56490F25-A5C3-4ACD-B878-188F4985D129}">
          <p14:sldIdLst>
            <p14:sldId id="970"/>
            <p14:sldId id="971"/>
            <p14:sldId id="972"/>
            <p14:sldId id="973"/>
            <p14:sldId id="974"/>
          </p14:sldIdLst>
        </p14:section>
        <p14:section name="హల్లెలూయ పాట" id="{AF11CA7A-111B-4078-B003-9B8C60035AB7}">
          <p14:sldIdLst>
            <p14:sldId id="494"/>
            <p14:sldId id="486"/>
            <p14:sldId id="487"/>
            <p14:sldId id="488"/>
          </p14:sldIdLst>
        </p14:section>
        <p14:section name="మహోన్నతుడా నా దేవా" id="{CFEE07FD-5B01-4316-B399-CEF6E345E603}">
          <p14:sldIdLst>
            <p14:sldId id="778"/>
            <p14:sldId id="779"/>
            <p14:sldId id="780"/>
            <p14:sldId id="781"/>
            <p14:sldId id="782"/>
          </p14:sldIdLst>
        </p14:section>
        <p14:section name="యేసే నా పరిహారి" id="{72078A9D-030D-437D-B25A-1CE0B7B2107E}">
          <p14:sldIdLst>
            <p14:sldId id="930"/>
            <p14:sldId id="931"/>
            <p14:sldId id="932"/>
            <p14:sldId id="933"/>
            <p14:sldId id="934"/>
            <p14:sldId id="935"/>
            <p14:sldId id="936"/>
          </p14:sldIdLst>
        </p14:section>
        <p14:section name="నా ప్రాణమా నా అంతరంగమా" id="{FEDF3098-9642-4511-A205-ADB64209F7E3}">
          <p14:sldIdLst>
            <p14:sldId id="656"/>
            <p14:sldId id="658"/>
            <p14:sldId id="929"/>
            <p14:sldId id="659"/>
            <p14:sldId id="660"/>
          </p14:sldIdLst>
        </p14:section>
        <p14:section name="యేసు రక్తము రక్తము రక్తము" id="{A8B74551-619A-4916-BB35-2C45D5978939}">
          <p14:sldIdLst>
            <p14:sldId id="869"/>
            <p14:sldId id="870"/>
            <p14:sldId id="871"/>
            <p14:sldId id="872"/>
            <p14:sldId id="873"/>
          </p14:sldIdLst>
        </p14:section>
        <p14:section name="యేసు నీవే కావాలయ్యా" id="{48D552C8-06FA-4F90-BD9E-8B463FFB8FE4}">
          <p14:sldIdLst>
            <p14:sldId id="874"/>
            <p14:sldId id="875"/>
            <p14:sldId id="876"/>
            <p14:sldId id="877"/>
            <p14:sldId id="878"/>
          </p14:sldIdLst>
        </p14:section>
        <p14:section name="యేసూ.. నీ కార్యములు - ఎంతో గొప్పవి" id="{A44021FE-24EF-45FD-BF10-2004E947110C}">
          <p14:sldIdLst>
            <p14:sldId id="838"/>
            <p14:sldId id="839"/>
            <p14:sldId id="840"/>
            <p14:sldId id="841"/>
            <p14:sldId id="842"/>
          </p14:sldIdLst>
        </p14:section>
        <p14:section name="నీవు చేసిన ఉపకారములకు" id="{44728683-9979-429E-9866-082E611A80BC}">
          <p14:sldIdLst>
            <p14:sldId id="833"/>
            <p14:sldId id="834"/>
            <p14:sldId id="835"/>
            <p14:sldId id="836"/>
            <p14:sldId id="837"/>
          </p14:sldIdLst>
        </p14:section>
        <p14:section name="మహామహిమతో నిండిన" id="{868AD7E6-ED92-455F-9B57-B34F293738D8}">
          <p14:sldIdLst>
            <p14:sldId id="304"/>
            <p14:sldId id="305"/>
            <p14:sldId id="306"/>
            <p14:sldId id="307"/>
            <p14:sldId id="775"/>
          </p14:sldIdLst>
        </p14:section>
        <p14:section name="నీప్రేమ ఎంతో అపారము - వర్ణింపతరమా నా ప్రభు" id="{65C36E7F-C24E-4350-9460-AFCA1E3D48C9}">
          <p14:sldIdLst>
            <p14:sldId id="757"/>
            <p14:sldId id="758"/>
            <p14:sldId id="759"/>
            <p14:sldId id="760"/>
            <p14:sldId id="761"/>
          </p14:sldIdLst>
        </p14:section>
        <p14:section name="యేసు రక్తము రక్తము రక్తము" id="{945D14EB-A1BD-485F-BF94-1691D010FB13}">
          <p14:sldIdLst>
            <p14:sldId id="720"/>
            <p14:sldId id="721"/>
            <p14:sldId id="722"/>
            <p14:sldId id="723"/>
            <p14:sldId id="724"/>
            <p14:sldId id="725"/>
            <p14:sldId id="726"/>
            <p14:sldId id="727"/>
          </p14:sldIdLst>
        </p14:section>
        <p14:section name="ఈ దినంసదా నా యేసుకే సొంతం" id="{3F6014D6-0F7E-4E0A-B29E-D47EF012FEB4}">
          <p14:sldIdLst>
            <p14:sldId id="762"/>
            <p14:sldId id="763"/>
            <p14:sldId id="764"/>
            <p14:sldId id="765"/>
          </p14:sldIdLst>
        </p14:section>
        <p14:section name="సిలువే నాకు శరణము" id="{8B7ECD11-5EAA-4D07-A8CB-524B11E552E1}">
          <p14:sldIdLst>
            <p14:sldId id="753"/>
            <p14:sldId id="754"/>
            <p14:sldId id="755"/>
            <p14:sldId id="756"/>
          </p14:sldIdLst>
        </p14:section>
        <p14:section name="నీతో నా జీవితం" id="{712A6570-F8E6-4B18-9C4C-D275214A26CC}">
          <p14:sldIdLst>
            <p14:sldId id="748"/>
            <p14:sldId id="749"/>
            <p14:sldId id="750"/>
            <p14:sldId id="751"/>
            <p14:sldId id="752"/>
          </p14:sldIdLst>
        </p14:section>
        <p14:section name="యూదా స్తుతి గోత్రపు సింహమా" id="{C2812FED-DAB7-4E02-A599-7A741B9E321F}">
          <p14:sldIdLst>
            <p14:sldId id="420"/>
            <p14:sldId id="421"/>
            <p14:sldId id="422"/>
            <p14:sldId id="423"/>
            <p14:sldId id="424"/>
          </p14:sldIdLst>
        </p14:section>
        <p14:section name="నూతన గీతము నే పాడెదా – మనోహరుడా యేసయ్యా" id="{5EEBE6BB-B8BF-4DC9-87B9-97E3426226CB}">
          <p14:sldIdLst>
            <p14:sldId id="715"/>
            <p14:sldId id="716"/>
            <p14:sldId id="717"/>
            <p14:sldId id="718"/>
            <p14:sldId id="719"/>
          </p14:sldIdLst>
        </p14:section>
        <p14:section name="యేసయ్యా నీ కృప నాకు చాలయ్యా" id="{8AF3CD1E-E165-4E14-BC39-E31F785B409C}">
          <p14:sldIdLst>
            <p14:sldId id="680"/>
            <p14:sldId id="681"/>
            <p14:sldId id="682"/>
            <p14:sldId id="683"/>
          </p14:sldIdLst>
        </p14:section>
        <p14:section name="నమ్మదగిన వాడవు సహాయుడవు" id="{B63F2D6D-DF80-4208-8982-13355C51C04E}">
          <p14:sldIdLst>
            <p14:sldId id="531"/>
            <p14:sldId id="532"/>
            <p14:sldId id="533"/>
            <p14:sldId id="534"/>
            <p14:sldId id="535"/>
          </p14:sldIdLst>
        </p14:section>
        <p14:section name="నిను స్తుతించినా చాలు" id="{3854A356-1E15-4C29-9762-47191859D175}">
          <p14:sldIdLst>
            <p14:sldId id="336"/>
            <p14:sldId id="337"/>
            <p14:sldId id="338"/>
            <p14:sldId id="339"/>
            <p14:sldId id="340"/>
          </p14:sldIdLst>
        </p14:section>
        <p14:section name="నీ ప్రేమ నాలో మధురమైనది" id="{DC82389A-8B85-422B-9F6F-C6962CA85380}">
          <p14:sldIdLst>
            <p14:sldId id="473"/>
            <p14:sldId id="474"/>
            <p14:sldId id="475"/>
            <p14:sldId id="476"/>
          </p14:sldIdLst>
        </p14:section>
        <p14:section name="శాశ్వతమైనది నా యేసుని ప్రేమ" id="{BC9B5270-8294-4564-A80E-2682031D3132}">
          <p14:sldIdLst>
            <p14:sldId id="481"/>
            <p14:sldId id="482"/>
            <p14:sldId id="483"/>
            <p14:sldId id="484"/>
            <p14:sldId id="485"/>
          </p14:sldIdLst>
        </p14:section>
        <p14:section name="దీనుడా అజేయుడా" id="{A06C40F4-27E3-4F0C-9E61-5E66D6EFE8C7}">
          <p14:sldIdLst>
            <p14:sldId id="525"/>
            <p14:sldId id="526"/>
            <p14:sldId id="527"/>
            <p14:sldId id="528"/>
          </p14:sldIdLst>
        </p14:section>
        <p14:section name="సుగుణాల సంపన్నుడా" id="{2402E98F-7B0F-43AB-BDAC-5EA81D84FBEE}">
          <p14:sldIdLst>
            <p14:sldId id="625"/>
            <p14:sldId id="626"/>
            <p14:sldId id="627"/>
            <p14:sldId id="628"/>
            <p14:sldId id="629"/>
          </p14:sldIdLst>
        </p14:section>
        <p14:section name="ఎంత మంచి దేవుడవయ్యా" id="{AD3BAE8A-3284-4BFA-9B8B-67CD73D1A48D}">
          <p14:sldIdLst>
            <p14:sldId id="599"/>
            <p14:sldId id="600"/>
            <p14:sldId id="601"/>
            <p14:sldId id="602"/>
            <p14:sldId id="603"/>
          </p14:sldIdLst>
        </p14:section>
        <p14:section name="ప్రేమించెదన్ అధికముగా" id="{D6B88470-CBF0-4A76-BD3E-613C9BC0742A}">
          <p14:sldIdLst>
            <p14:sldId id="263"/>
            <p14:sldId id="264"/>
            <p14:sldId id="265"/>
          </p14:sldIdLst>
        </p14:section>
        <p14:section name="ఆనందమే మహానందమే" id="{FD60BD7C-28A9-47F8-8140-3A8472F87C35}">
          <p14:sldIdLst>
            <p14:sldId id="591"/>
            <p14:sldId id="592"/>
            <p14:sldId id="593"/>
            <p14:sldId id="594"/>
          </p14:sldIdLst>
        </p14:section>
        <p14:section name="కన్నతల్లి చేర్చునట్లు" id="{550AC43C-DC1F-4D47-B88C-D7CDF1139D82}">
          <p14:sldIdLst>
            <p14:sldId id="554"/>
            <p14:sldId id="555"/>
            <p14:sldId id="556"/>
            <p14:sldId id="557"/>
            <p14:sldId id="558"/>
            <p14:sldId id="559"/>
          </p14:sldIdLst>
        </p14:section>
        <p14:section name="రాజా నీ భవనములో" id="{9E8FA0F6-6E2A-42B1-BE29-B318714EAF95}">
          <p14:sldIdLst>
            <p14:sldId id="369"/>
            <p14:sldId id="370"/>
            <p14:sldId id="371"/>
            <p14:sldId id="372"/>
          </p14:sldIdLst>
        </p14:section>
        <p14:section name="రాజాధి రాజ రవి కోటి తేజ" id="{CF9D0B0D-AB0E-4AD0-8362-D29363BD7960}">
          <p14:sldIdLst>
            <p14:sldId id="399"/>
            <p14:sldId id="400"/>
            <p14:sldId id="401"/>
            <p14:sldId id="402"/>
            <p14:sldId id="403"/>
          </p14:sldIdLst>
        </p14:section>
        <p14:section name="నా జీవిత భాగస్వామివి" id="{DDB65BE8-778C-47F2-9C50-EF63239DA8FD}">
          <p14:sldIdLst>
            <p14:sldId id="270"/>
            <p14:sldId id="271"/>
            <p14:sldId id="272"/>
            <p14:sldId id="273"/>
          </p14:sldIdLst>
        </p14:section>
      </p14:sectionLst>
    </p:ext>
    <p:ext uri="{EFAFB233-063F-42B5-8137-9DF3F51BA10A}">
      <p15:sldGuideLst xmlns:p15="http://schemas.microsoft.com/office/powerpoint/2012/main">
        <p15:guide id="3" pos="5129" userDrawn="1">
          <p15:clr>
            <a:srgbClr val="A4A3A4"/>
          </p15:clr>
        </p15:guide>
        <p15:guide id="5" orient="horz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3300"/>
    <a:srgbClr val="000C74"/>
    <a:srgbClr val="CC00CC"/>
    <a:srgbClr val="6600FF"/>
    <a:srgbClr val="0000CC"/>
    <a:srgbClr val="000066"/>
    <a:srgbClr val="800000"/>
    <a:srgbClr val="003300"/>
    <a:srgbClr val="542D0C"/>
    <a:srgbClr val="990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5496" autoAdjust="0"/>
    <p:restoredTop sz="96323" autoAdjust="0"/>
  </p:normalViewPr>
  <p:slideViewPr>
    <p:cSldViewPr snapToGrid="0" showGuides="1">
      <p:cViewPr varScale="1">
        <p:scale>
          <a:sx n="63" d="100"/>
          <a:sy n="63" d="100"/>
        </p:scale>
        <p:origin x="72" y="300"/>
      </p:cViewPr>
      <p:guideLst>
        <p:guide pos="5129"/>
        <p:guide orient="horz"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2" d="100"/>
          <a:sy n="72" d="100"/>
        </p:scale>
        <p:origin x="172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522" Type="http://schemas.openxmlformats.org/officeDocument/2006/relationships/slide" Target="slides/slide1505.xml"/><Relationship Id="rId1827" Type="http://schemas.openxmlformats.org/officeDocument/2006/relationships/slide" Target="slides/slide1810.xml"/><Relationship Id="rId21" Type="http://schemas.openxmlformats.org/officeDocument/2006/relationships/slide" Target="slides/slide4.xml"/><Relationship Id="rId170" Type="http://schemas.openxmlformats.org/officeDocument/2006/relationships/slide" Target="slides/slide153.xml"/><Relationship Id="rId268" Type="http://schemas.openxmlformats.org/officeDocument/2006/relationships/slide" Target="slides/slide251.xml"/><Relationship Id="rId475" Type="http://schemas.openxmlformats.org/officeDocument/2006/relationships/slide" Target="slides/slide458.xml"/><Relationship Id="rId682" Type="http://schemas.openxmlformats.org/officeDocument/2006/relationships/slide" Target="slides/slide665.xml"/><Relationship Id="rId128" Type="http://schemas.openxmlformats.org/officeDocument/2006/relationships/slide" Target="slides/slide111.xml"/><Relationship Id="rId335" Type="http://schemas.openxmlformats.org/officeDocument/2006/relationships/slide" Target="slides/slide318.xml"/><Relationship Id="rId542" Type="http://schemas.openxmlformats.org/officeDocument/2006/relationships/slide" Target="slides/slide525.xml"/><Relationship Id="rId987" Type="http://schemas.openxmlformats.org/officeDocument/2006/relationships/slide" Target="slides/slide970.xml"/><Relationship Id="rId1172" Type="http://schemas.openxmlformats.org/officeDocument/2006/relationships/slide" Target="slides/slide1155.xml"/><Relationship Id="rId402" Type="http://schemas.openxmlformats.org/officeDocument/2006/relationships/slide" Target="slides/slide385.xml"/><Relationship Id="rId847" Type="http://schemas.openxmlformats.org/officeDocument/2006/relationships/slide" Target="slides/slide830.xml"/><Relationship Id="rId1032" Type="http://schemas.openxmlformats.org/officeDocument/2006/relationships/slide" Target="slides/slide1015.xml"/><Relationship Id="rId1477" Type="http://schemas.openxmlformats.org/officeDocument/2006/relationships/slide" Target="slides/slide1460.xml"/><Relationship Id="rId1684" Type="http://schemas.openxmlformats.org/officeDocument/2006/relationships/slide" Target="slides/slide1667.xml"/><Relationship Id="rId1891" Type="http://schemas.openxmlformats.org/officeDocument/2006/relationships/slide" Target="slides/slide1874.xml"/><Relationship Id="rId707" Type="http://schemas.openxmlformats.org/officeDocument/2006/relationships/slide" Target="slides/slide690.xml"/><Relationship Id="rId914" Type="http://schemas.openxmlformats.org/officeDocument/2006/relationships/slide" Target="slides/slide897.xml"/><Relationship Id="rId1337" Type="http://schemas.openxmlformats.org/officeDocument/2006/relationships/slide" Target="slides/slide1320.xml"/><Relationship Id="rId1544" Type="http://schemas.openxmlformats.org/officeDocument/2006/relationships/slide" Target="slides/slide1527.xml"/><Relationship Id="rId1751" Type="http://schemas.openxmlformats.org/officeDocument/2006/relationships/slide" Target="slides/slide1734.xml"/><Relationship Id="rId1989" Type="http://schemas.openxmlformats.org/officeDocument/2006/relationships/slide" Target="slides/slide1972.xml"/><Relationship Id="rId43" Type="http://schemas.openxmlformats.org/officeDocument/2006/relationships/slide" Target="slides/slide26.xml"/><Relationship Id="rId1404" Type="http://schemas.openxmlformats.org/officeDocument/2006/relationships/slide" Target="slides/slide1387.xml"/><Relationship Id="rId1611" Type="http://schemas.openxmlformats.org/officeDocument/2006/relationships/slide" Target="slides/slide1594.xml"/><Relationship Id="rId1849" Type="http://schemas.openxmlformats.org/officeDocument/2006/relationships/slide" Target="slides/slide1832.xml"/><Relationship Id="rId192" Type="http://schemas.openxmlformats.org/officeDocument/2006/relationships/slide" Target="slides/slide175.xml"/><Relationship Id="rId1709" Type="http://schemas.openxmlformats.org/officeDocument/2006/relationships/slide" Target="slides/slide1692.xml"/><Relationship Id="rId1916" Type="http://schemas.openxmlformats.org/officeDocument/2006/relationships/slide" Target="slides/slide1899.xml"/><Relationship Id="rId497" Type="http://schemas.openxmlformats.org/officeDocument/2006/relationships/slide" Target="slides/slide480.xml"/><Relationship Id="rId357" Type="http://schemas.openxmlformats.org/officeDocument/2006/relationships/slide" Target="slides/slide340.xml"/><Relationship Id="rId1194" Type="http://schemas.openxmlformats.org/officeDocument/2006/relationships/slide" Target="slides/slide1177.xml"/><Relationship Id="rId217" Type="http://schemas.openxmlformats.org/officeDocument/2006/relationships/slide" Target="slides/slide200.xml"/><Relationship Id="rId564" Type="http://schemas.openxmlformats.org/officeDocument/2006/relationships/slide" Target="slides/slide547.xml"/><Relationship Id="rId771" Type="http://schemas.openxmlformats.org/officeDocument/2006/relationships/slide" Target="slides/slide754.xml"/><Relationship Id="rId869" Type="http://schemas.openxmlformats.org/officeDocument/2006/relationships/slide" Target="slides/slide852.xml"/><Relationship Id="rId1499" Type="http://schemas.openxmlformats.org/officeDocument/2006/relationships/slide" Target="slides/slide1482.xml"/><Relationship Id="rId424" Type="http://schemas.openxmlformats.org/officeDocument/2006/relationships/slide" Target="slides/slide407.xml"/><Relationship Id="rId631" Type="http://schemas.openxmlformats.org/officeDocument/2006/relationships/slide" Target="slides/slide614.xml"/><Relationship Id="rId729" Type="http://schemas.openxmlformats.org/officeDocument/2006/relationships/slide" Target="slides/slide712.xml"/><Relationship Id="rId1054" Type="http://schemas.openxmlformats.org/officeDocument/2006/relationships/slide" Target="slides/slide1037.xml"/><Relationship Id="rId1261" Type="http://schemas.openxmlformats.org/officeDocument/2006/relationships/slide" Target="slides/slide1244.xml"/><Relationship Id="rId1359" Type="http://schemas.openxmlformats.org/officeDocument/2006/relationships/slide" Target="slides/slide1342.xml"/><Relationship Id="rId936" Type="http://schemas.openxmlformats.org/officeDocument/2006/relationships/slide" Target="slides/slide919.xml"/><Relationship Id="rId1121" Type="http://schemas.openxmlformats.org/officeDocument/2006/relationships/slide" Target="slides/slide1104.xml"/><Relationship Id="rId1219" Type="http://schemas.openxmlformats.org/officeDocument/2006/relationships/slide" Target="slides/slide1202.xml"/><Relationship Id="rId1566" Type="http://schemas.openxmlformats.org/officeDocument/2006/relationships/slide" Target="slides/slide1549.xml"/><Relationship Id="rId1773" Type="http://schemas.openxmlformats.org/officeDocument/2006/relationships/slide" Target="slides/slide1756.xml"/><Relationship Id="rId1980" Type="http://schemas.openxmlformats.org/officeDocument/2006/relationships/slide" Target="slides/slide1963.xml"/><Relationship Id="rId65" Type="http://schemas.openxmlformats.org/officeDocument/2006/relationships/slide" Target="slides/slide48.xml"/><Relationship Id="rId1426" Type="http://schemas.openxmlformats.org/officeDocument/2006/relationships/slide" Target="slides/slide1409.xml"/><Relationship Id="rId1633" Type="http://schemas.openxmlformats.org/officeDocument/2006/relationships/slide" Target="slides/slide1616.xml"/><Relationship Id="rId1840" Type="http://schemas.openxmlformats.org/officeDocument/2006/relationships/slide" Target="slides/slide1823.xml"/><Relationship Id="rId1700" Type="http://schemas.openxmlformats.org/officeDocument/2006/relationships/slide" Target="slides/slide1683.xml"/><Relationship Id="rId1938" Type="http://schemas.openxmlformats.org/officeDocument/2006/relationships/slide" Target="slides/slide1921.xml"/><Relationship Id="rId281" Type="http://schemas.openxmlformats.org/officeDocument/2006/relationships/slide" Target="slides/slide264.xml"/><Relationship Id="rId141" Type="http://schemas.openxmlformats.org/officeDocument/2006/relationships/slide" Target="slides/slide124.xml"/><Relationship Id="rId379" Type="http://schemas.openxmlformats.org/officeDocument/2006/relationships/slide" Target="slides/slide362.xml"/><Relationship Id="rId586" Type="http://schemas.openxmlformats.org/officeDocument/2006/relationships/slide" Target="slides/slide569.xml"/><Relationship Id="rId793" Type="http://schemas.openxmlformats.org/officeDocument/2006/relationships/slide" Target="slides/slide776.xml"/><Relationship Id="rId7" Type="http://schemas.openxmlformats.org/officeDocument/2006/relationships/slideMaster" Target="slideMasters/slideMaster7.xml"/><Relationship Id="rId239" Type="http://schemas.openxmlformats.org/officeDocument/2006/relationships/slide" Target="slides/slide222.xml"/><Relationship Id="rId446" Type="http://schemas.openxmlformats.org/officeDocument/2006/relationships/slide" Target="slides/slide429.xml"/><Relationship Id="rId653" Type="http://schemas.openxmlformats.org/officeDocument/2006/relationships/slide" Target="slides/slide636.xml"/><Relationship Id="rId1076" Type="http://schemas.openxmlformats.org/officeDocument/2006/relationships/slide" Target="slides/slide1059.xml"/><Relationship Id="rId1283" Type="http://schemas.openxmlformats.org/officeDocument/2006/relationships/slide" Target="slides/slide1266.xml"/><Relationship Id="rId1490" Type="http://schemas.openxmlformats.org/officeDocument/2006/relationships/slide" Target="slides/slide1473.xml"/><Relationship Id="rId306" Type="http://schemas.openxmlformats.org/officeDocument/2006/relationships/slide" Target="slides/slide289.xml"/><Relationship Id="rId860" Type="http://schemas.openxmlformats.org/officeDocument/2006/relationships/slide" Target="slides/slide843.xml"/><Relationship Id="rId958" Type="http://schemas.openxmlformats.org/officeDocument/2006/relationships/slide" Target="slides/slide941.xml"/><Relationship Id="rId1143" Type="http://schemas.openxmlformats.org/officeDocument/2006/relationships/slide" Target="slides/slide1126.xml"/><Relationship Id="rId1588" Type="http://schemas.openxmlformats.org/officeDocument/2006/relationships/slide" Target="slides/slide1571.xml"/><Relationship Id="rId1795" Type="http://schemas.openxmlformats.org/officeDocument/2006/relationships/slide" Target="slides/slide1778.xml"/><Relationship Id="rId87" Type="http://schemas.openxmlformats.org/officeDocument/2006/relationships/slide" Target="slides/slide70.xml"/><Relationship Id="rId513" Type="http://schemas.openxmlformats.org/officeDocument/2006/relationships/slide" Target="slides/slide496.xml"/><Relationship Id="rId720" Type="http://schemas.openxmlformats.org/officeDocument/2006/relationships/slide" Target="slides/slide703.xml"/><Relationship Id="rId818" Type="http://schemas.openxmlformats.org/officeDocument/2006/relationships/slide" Target="slides/slide801.xml"/><Relationship Id="rId1350" Type="http://schemas.openxmlformats.org/officeDocument/2006/relationships/slide" Target="slides/slide1333.xml"/><Relationship Id="rId1448" Type="http://schemas.openxmlformats.org/officeDocument/2006/relationships/slide" Target="slides/slide1431.xml"/><Relationship Id="rId1655" Type="http://schemas.openxmlformats.org/officeDocument/2006/relationships/slide" Target="slides/slide1638.xml"/><Relationship Id="rId1003" Type="http://schemas.openxmlformats.org/officeDocument/2006/relationships/slide" Target="slides/slide986.xml"/><Relationship Id="rId1210" Type="http://schemas.openxmlformats.org/officeDocument/2006/relationships/slide" Target="slides/slide1193.xml"/><Relationship Id="rId1308" Type="http://schemas.openxmlformats.org/officeDocument/2006/relationships/slide" Target="slides/slide1291.xml"/><Relationship Id="rId1862" Type="http://schemas.openxmlformats.org/officeDocument/2006/relationships/slide" Target="slides/slide1845.xml"/><Relationship Id="rId1515" Type="http://schemas.openxmlformats.org/officeDocument/2006/relationships/slide" Target="slides/slide1498.xml"/><Relationship Id="rId1722" Type="http://schemas.openxmlformats.org/officeDocument/2006/relationships/slide" Target="slides/slide1705.xml"/><Relationship Id="rId14" Type="http://schemas.openxmlformats.org/officeDocument/2006/relationships/slideMaster" Target="slideMasters/slideMaster14.xml"/><Relationship Id="rId163" Type="http://schemas.openxmlformats.org/officeDocument/2006/relationships/slide" Target="slides/slide146.xml"/><Relationship Id="rId370" Type="http://schemas.openxmlformats.org/officeDocument/2006/relationships/slide" Target="slides/slide353.xml"/><Relationship Id="rId230" Type="http://schemas.openxmlformats.org/officeDocument/2006/relationships/slide" Target="slides/slide213.xml"/><Relationship Id="rId468" Type="http://schemas.openxmlformats.org/officeDocument/2006/relationships/slide" Target="slides/slide451.xml"/><Relationship Id="rId675" Type="http://schemas.openxmlformats.org/officeDocument/2006/relationships/slide" Target="slides/slide658.xml"/><Relationship Id="rId882" Type="http://schemas.openxmlformats.org/officeDocument/2006/relationships/slide" Target="slides/slide865.xml"/><Relationship Id="rId1098" Type="http://schemas.openxmlformats.org/officeDocument/2006/relationships/slide" Target="slides/slide1081.xml"/><Relationship Id="rId328" Type="http://schemas.openxmlformats.org/officeDocument/2006/relationships/slide" Target="slides/slide311.xml"/><Relationship Id="rId535" Type="http://schemas.openxmlformats.org/officeDocument/2006/relationships/slide" Target="slides/slide518.xml"/><Relationship Id="rId742" Type="http://schemas.openxmlformats.org/officeDocument/2006/relationships/slide" Target="slides/slide725.xml"/><Relationship Id="rId1165" Type="http://schemas.openxmlformats.org/officeDocument/2006/relationships/slide" Target="slides/slide1148.xml"/><Relationship Id="rId1372" Type="http://schemas.openxmlformats.org/officeDocument/2006/relationships/slide" Target="slides/slide1355.xml"/><Relationship Id="rId602" Type="http://schemas.openxmlformats.org/officeDocument/2006/relationships/slide" Target="slides/slide585.xml"/><Relationship Id="rId1025" Type="http://schemas.openxmlformats.org/officeDocument/2006/relationships/slide" Target="slides/slide1008.xml"/><Relationship Id="rId1232" Type="http://schemas.openxmlformats.org/officeDocument/2006/relationships/slide" Target="slides/slide1215.xml"/><Relationship Id="rId1677" Type="http://schemas.openxmlformats.org/officeDocument/2006/relationships/slide" Target="slides/slide1660.xml"/><Relationship Id="rId1884" Type="http://schemas.openxmlformats.org/officeDocument/2006/relationships/slide" Target="slides/slide1867.xml"/><Relationship Id="rId907" Type="http://schemas.openxmlformats.org/officeDocument/2006/relationships/slide" Target="slides/slide890.xml"/><Relationship Id="rId1537" Type="http://schemas.openxmlformats.org/officeDocument/2006/relationships/slide" Target="slides/slide1520.xml"/><Relationship Id="rId1744" Type="http://schemas.openxmlformats.org/officeDocument/2006/relationships/slide" Target="slides/slide1727.xml"/><Relationship Id="rId1951" Type="http://schemas.openxmlformats.org/officeDocument/2006/relationships/slide" Target="slides/slide1934.xml"/><Relationship Id="rId36" Type="http://schemas.openxmlformats.org/officeDocument/2006/relationships/slide" Target="slides/slide19.xml"/><Relationship Id="rId1604" Type="http://schemas.openxmlformats.org/officeDocument/2006/relationships/slide" Target="slides/slide1587.xml"/><Relationship Id="rId185" Type="http://schemas.openxmlformats.org/officeDocument/2006/relationships/slide" Target="slides/slide168.xml"/><Relationship Id="rId1811" Type="http://schemas.openxmlformats.org/officeDocument/2006/relationships/slide" Target="slides/slide1794.xml"/><Relationship Id="rId1909" Type="http://schemas.openxmlformats.org/officeDocument/2006/relationships/slide" Target="slides/slide1892.xml"/><Relationship Id="rId392" Type="http://schemas.openxmlformats.org/officeDocument/2006/relationships/slide" Target="slides/slide375.xml"/><Relationship Id="rId697" Type="http://schemas.openxmlformats.org/officeDocument/2006/relationships/slide" Target="slides/slide680.xml"/><Relationship Id="rId252" Type="http://schemas.openxmlformats.org/officeDocument/2006/relationships/slide" Target="slides/slide235.xml"/><Relationship Id="rId1187" Type="http://schemas.openxmlformats.org/officeDocument/2006/relationships/slide" Target="slides/slide1170.xml"/><Relationship Id="rId112" Type="http://schemas.openxmlformats.org/officeDocument/2006/relationships/slide" Target="slides/slide95.xml"/><Relationship Id="rId557" Type="http://schemas.openxmlformats.org/officeDocument/2006/relationships/slide" Target="slides/slide540.xml"/><Relationship Id="rId764" Type="http://schemas.openxmlformats.org/officeDocument/2006/relationships/slide" Target="slides/slide747.xml"/><Relationship Id="rId971" Type="http://schemas.openxmlformats.org/officeDocument/2006/relationships/slide" Target="slides/slide954.xml"/><Relationship Id="rId1394" Type="http://schemas.openxmlformats.org/officeDocument/2006/relationships/slide" Target="slides/slide1377.xml"/><Relationship Id="rId1699" Type="http://schemas.openxmlformats.org/officeDocument/2006/relationships/slide" Target="slides/slide1682.xml"/><Relationship Id="rId2000" Type="http://schemas.openxmlformats.org/officeDocument/2006/relationships/slide" Target="slides/slide1983.xml"/><Relationship Id="rId417" Type="http://schemas.openxmlformats.org/officeDocument/2006/relationships/slide" Target="slides/slide400.xml"/><Relationship Id="rId624" Type="http://schemas.openxmlformats.org/officeDocument/2006/relationships/slide" Target="slides/slide607.xml"/><Relationship Id="rId831" Type="http://schemas.openxmlformats.org/officeDocument/2006/relationships/slide" Target="slides/slide814.xml"/><Relationship Id="rId1047" Type="http://schemas.openxmlformats.org/officeDocument/2006/relationships/slide" Target="slides/slide1030.xml"/><Relationship Id="rId1254" Type="http://schemas.openxmlformats.org/officeDocument/2006/relationships/slide" Target="slides/slide1237.xml"/><Relationship Id="rId1461" Type="http://schemas.openxmlformats.org/officeDocument/2006/relationships/slide" Target="slides/slide1444.xml"/><Relationship Id="rId929" Type="http://schemas.openxmlformats.org/officeDocument/2006/relationships/slide" Target="slides/slide912.xml"/><Relationship Id="rId1114" Type="http://schemas.openxmlformats.org/officeDocument/2006/relationships/slide" Target="slides/slide1097.xml"/><Relationship Id="rId1321" Type="http://schemas.openxmlformats.org/officeDocument/2006/relationships/slide" Target="slides/slide1304.xml"/><Relationship Id="rId1559" Type="http://schemas.openxmlformats.org/officeDocument/2006/relationships/slide" Target="slides/slide1542.xml"/><Relationship Id="rId1766" Type="http://schemas.openxmlformats.org/officeDocument/2006/relationships/slide" Target="slides/slide1749.xml"/><Relationship Id="rId1973" Type="http://schemas.openxmlformats.org/officeDocument/2006/relationships/slide" Target="slides/slide1956.xml"/><Relationship Id="rId58" Type="http://schemas.openxmlformats.org/officeDocument/2006/relationships/slide" Target="slides/slide41.xml"/><Relationship Id="rId1419" Type="http://schemas.openxmlformats.org/officeDocument/2006/relationships/slide" Target="slides/slide1402.xml"/><Relationship Id="rId1626" Type="http://schemas.openxmlformats.org/officeDocument/2006/relationships/slide" Target="slides/slide1609.xml"/><Relationship Id="rId1833" Type="http://schemas.openxmlformats.org/officeDocument/2006/relationships/slide" Target="slides/slide1816.xml"/><Relationship Id="rId1900" Type="http://schemas.openxmlformats.org/officeDocument/2006/relationships/slide" Target="slides/slide1883.xml"/><Relationship Id="rId274" Type="http://schemas.openxmlformats.org/officeDocument/2006/relationships/slide" Target="slides/slide257.xml"/><Relationship Id="rId481" Type="http://schemas.openxmlformats.org/officeDocument/2006/relationships/slide" Target="slides/slide464.xml"/><Relationship Id="rId134" Type="http://schemas.openxmlformats.org/officeDocument/2006/relationships/slide" Target="slides/slide117.xml"/><Relationship Id="rId579" Type="http://schemas.openxmlformats.org/officeDocument/2006/relationships/slide" Target="slides/slide562.xml"/><Relationship Id="rId786" Type="http://schemas.openxmlformats.org/officeDocument/2006/relationships/slide" Target="slides/slide769.xml"/><Relationship Id="rId993" Type="http://schemas.openxmlformats.org/officeDocument/2006/relationships/slide" Target="slides/slide976.xml"/><Relationship Id="rId341" Type="http://schemas.openxmlformats.org/officeDocument/2006/relationships/slide" Target="slides/slide324.xml"/><Relationship Id="rId439" Type="http://schemas.openxmlformats.org/officeDocument/2006/relationships/slide" Target="slides/slide422.xml"/><Relationship Id="rId646" Type="http://schemas.openxmlformats.org/officeDocument/2006/relationships/slide" Target="slides/slide629.xml"/><Relationship Id="rId1069" Type="http://schemas.openxmlformats.org/officeDocument/2006/relationships/slide" Target="slides/slide1052.xml"/><Relationship Id="rId1276" Type="http://schemas.openxmlformats.org/officeDocument/2006/relationships/slide" Target="slides/slide1259.xml"/><Relationship Id="rId1483" Type="http://schemas.openxmlformats.org/officeDocument/2006/relationships/slide" Target="slides/slide1466.xml"/><Relationship Id="rId201" Type="http://schemas.openxmlformats.org/officeDocument/2006/relationships/slide" Target="slides/slide184.xml"/><Relationship Id="rId506" Type="http://schemas.openxmlformats.org/officeDocument/2006/relationships/slide" Target="slides/slide489.xml"/><Relationship Id="rId853" Type="http://schemas.openxmlformats.org/officeDocument/2006/relationships/slide" Target="slides/slide836.xml"/><Relationship Id="rId1136" Type="http://schemas.openxmlformats.org/officeDocument/2006/relationships/slide" Target="slides/slide1119.xml"/><Relationship Id="rId1690" Type="http://schemas.openxmlformats.org/officeDocument/2006/relationships/slide" Target="slides/slide1673.xml"/><Relationship Id="rId1788" Type="http://schemas.openxmlformats.org/officeDocument/2006/relationships/slide" Target="slides/slide1771.xml"/><Relationship Id="rId1995" Type="http://schemas.openxmlformats.org/officeDocument/2006/relationships/slide" Target="slides/slide1978.xml"/><Relationship Id="rId713" Type="http://schemas.openxmlformats.org/officeDocument/2006/relationships/slide" Target="slides/slide696.xml"/><Relationship Id="rId920" Type="http://schemas.openxmlformats.org/officeDocument/2006/relationships/slide" Target="slides/slide903.xml"/><Relationship Id="rId1343" Type="http://schemas.openxmlformats.org/officeDocument/2006/relationships/slide" Target="slides/slide1326.xml"/><Relationship Id="rId1550" Type="http://schemas.openxmlformats.org/officeDocument/2006/relationships/slide" Target="slides/slide1533.xml"/><Relationship Id="rId1648" Type="http://schemas.openxmlformats.org/officeDocument/2006/relationships/slide" Target="slides/slide1631.xml"/><Relationship Id="rId1203" Type="http://schemas.openxmlformats.org/officeDocument/2006/relationships/slide" Target="slides/slide1186.xml"/><Relationship Id="rId1410" Type="http://schemas.openxmlformats.org/officeDocument/2006/relationships/slide" Target="slides/slide1393.xml"/><Relationship Id="rId1508" Type="http://schemas.openxmlformats.org/officeDocument/2006/relationships/slide" Target="slides/slide1491.xml"/><Relationship Id="rId1855" Type="http://schemas.openxmlformats.org/officeDocument/2006/relationships/slide" Target="slides/slide1838.xml"/><Relationship Id="rId1715" Type="http://schemas.openxmlformats.org/officeDocument/2006/relationships/slide" Target="slides/slide1698.xml"/><Relationship Id="rId1922" Type="http://schemas.openxmlformats.org/officeDocument/2006/relationships/slide" Target="slides/slide1905.xml"/><Relationship Id="rId296" Type="http://schemas.openxmlformats.org/officeDocument/2006/relationships/slide" Target="slides/slide279.xml"/><Relationship Id="rId156" Type="http://schemas.openxmlformats.org/officeDocument/2006/relationships/slide" Target="slides/slide139.xml"/><Relationship Id="rId363" Type="http://schemas.openxmlformats.org/officeDocument/2006/relationships/slide" Target="slides/slide346.xml"/><Relationship Id="rId570" Type="http://schemas.openxmlformats.org/officeDocument/2006/relationships/slide" Target="slides/slide553.xml"/><Relationship Id="rId223" Type="http://schemas.openxmlformats.org/officeDocument/2006/relationships/slide" Target="slides/slide206.xml"/><Relationship Id="rId430" Type="http://schemas.openxmlformats.org/officeDocument/2006/relationships/slide" Target="slides/slide413.xml"/><Relationship Id="rId668" Type="http://schemas.openxmlformats.org/officeDocument/2006/relationships/slide" Target="slides/slide651.xml"/><Relationship Id="rId875" Type="http://schemas.openxmlformats.org/officeDocument/2006/relationships/slide" Target="slides/slide858.xml"/><Relationship Id="rId1060" Type="http://schemas.openxmlformats.org/officeDocument/2006/relationships/slide" Target="slides/slide1043.xml"/><Relationship Id="rId1298" Type="http://schemas.openxmlformats.org/officeDocument/2006/relationships/slide" Target="slides/slide1281.xml"/><Relationship Id="rId528" Type="http://schemas.openxmlformats.org/officeDocument/2006/relationships/slide" Target="slides/slide511.xml"/><Relationship Id="rId735" Type="http://schemas.openxmlformats.org/officeDocument/2006/relationships/slide" Target="slides/slide718.xml"/><Relationship Id="rId942" Type="http://schemas.openxmlformats.org/officeDocument/2006/relationships/slide" Target="slides/slide925.xml"/><Relationship Id="rId1158" Type="http://schemas.openxmlformats.org/officeDocument/2006/relationships/slide" Target="slides/slide1141.xml"/><Relationship Id="rId1365" Type="http://schemas.openxmlformats.org/officeDocument/2006/relationships/slide" Target="slides/slide1348.xml"/><Relationship Id="rId1572" Type="http://schemas.openxmlformats.org/officeDocument/2006/relationships/slide" Target="slides/slide1555.xml"/><Relationship Id="rId1018" Type="http://schemas.openxmlformats.org/officeDocument/2006/relationships/slide" Target="slides/slide1001.xml"/><Relationship Id="rId1225" Type="http://schemas.openxmlformats.org/officeDocument/2006/relationships/slide" Target="slides/slide1208.xml"/><Relationship Id="rId1432" Type="http://schemas.openxmlformats.org/officeDocument/2006/relationships/slide" Target="slides/slide1415.xml"/><Relationship Id="rId1877" Type="http://schemas.openxmlformats.org/officeDocument/2006/relationships/slide" Target="slides/slide1860.xml"/><Relationship Id="rId71" Type="http://schemas.openxmlformats.org/officeDocument/2006/relationships/slide" Target="slides/slide54.xml"/><Relationship Id="rId802" Type="http://schemas.openxmlformats.org/officeDocument/2006/relationships/slide" Target="slides/slide785.xml"/><Relationship Id="rId1737" Type="http://schemas.openxmlformats.org/officeDocument/2006/relationships/slide" Target="slides/slide1720.xml"/><Relationship Id="rId1944" Type="http://schemas.openxmlformats.org/officeDocument/2006/relationships/slide" Target="slides/slide1927.xml"/><Relationship Id="rId29" Type="http://schemas.openxmlformats.org/officeDocument/2006/relationships/slide" Target="slides/slide12.xml"/><Relationship Id="rId178" Type="http://schemas.openxmlformats.org/officeDocument/2006/relationships/slide" Target="slides/slide161.xml"/><Relationship Id="rId1804" Type="http://schemas.openxmlformats.org/officeDocument/2006/relationships/slide" Target="slides/slide1787.xml"/><Relationship Id="rId385" Type="http://schemas.openxmlformats.org/officeDocument/2006/relationships/slide" Target="slides/slide368.xml"/><Relationship Id="rId592" Type="http://schemas.openxmlformats.org/officeDocument/2006/relationships/slide" Target="slides/slide575.xml"/><Relationship Id="rId245" Type="http://schemas.openxmlformats.org/officeDocument/2006/relationships/slide" Target="slides/slide228.xml"/><Relationship Id="rId452" Type="http://schemas.openxmlformats.org/officeDocument/2006/relationships/slide" Target="slides/slide435.xml"/><Relationship Id="rId897" Type="http://schemas.openxmlformats.org/officeDocument/2006/relationships/slide" Target="slides/slide880.xml"/><Relationship Id="rId1082" Type="http://schemas.openxmlformats.org/officeDocument/2006/relationships/slide" Target="slides/slide1065.xml"/><Relationship Id="rId105" Type="http://schemas.openxmlformats.org/officeDocument/2006/relationships/slide" Target="slides/slide88.xml"/><Relationship Id="rId312" Type="http://schemas.openxmlformats.org/officeDocument/2006/relationships/slide" Target="slides/slide295.xml"/><Relationship Id="rId757" Type="http://schemas.openxmlformats.org/officeDocument/2006/relationships/slide" Target="slides/slide740.xml"/><Relationship Id="rId964" Type="http://schemas.openxmlformats.org/officeDocument/2006/relationships/slide" Target="slides/slide947.xml"/><Relationship Id="rId1387" Type="http://schemas.openxmlformats.org/officeDocument/2006/relationships/slide" Target="slides/slide1370.xml"/><Relationship Id="rId1594" Type="http://schemas.openxmlformats.org/officeDocument/2006/relationships/slide" Target="slides/slide1577.xml"/><Relationship Id="rId93" Type="http://schemas.openxmlformats.org/officeDocument/2006/relationships/slide" Target="slides/slide76.xml"/><Relationship Id="rId617" Type="http://schemas.openxmlformats.org/officeDocument/2006/relationships/slide" Target="slides/slide600.xml"/><Relationship Id="rId824" Type="http://schemas.openxmlformats.org/officeDocument/2006/relationships/slide" Target="slides/slide807.xml"/><Relationship Id="rId1247" Type="http://schemas.openxmlformats.org/officeDocument/2006/relationships/slide" Target="slides/slide1230.xml"/><Relationship Id="rId1454" Type="http://schemas.openxmlformats.org/officeDocument/2006/relationships/slide" Target="slides/slide1437.xml"/><Relationship Id="rId1661" Type="http://schemas.openxmlformats.org/officeDocument/2006/relationships/slide" Target="slides/slide1644.xml"/><Relationship Id="rId1899" Type="http://schemas.openxmlformats.org/officeDocument/2006/relationships/slide" Target="slides/slide1882.xml"/><Relationship Id="rId1107" Type="http://schemas.openxmlformats.org/officeDocument/2006/relationships/slide" Target="slides/slide1090.xml"/><Relationship Id="rId1314" Type="http://schemas.openxmlformats.org/officeDocument/2006/relationships/slide" Target="slides/slide1297.xml"/><Relationship Id="rId1521" Type="http://schemas.openxmlformats.org/officeDocument/2006/relationships/slide" Target="slides/slide1504.xml"/><Relationship Id="rId1759" Type="http://schemas.openxmlformats.org/officeDocument/2006/relationships/slide" Target="slides/slide1742.xml"/><Relationship Id="rId1966" Type="http://schemas.openxmlformats.org/officeDocument/2006/relationships/slide" Target="slides/slide1949.xml"/><Relationship Id="rId1619" Type="http://schemas.openxmlformats.org/officeDocument/2006/relationships/slide" Target="slides/slide1602.xml"/><Relationship Id="rId1826" Type="http://schemas.openxmlformats.org/officeDocument/2006/relationships/slide" Target="slides/slide1809.xml"/><Relationship Id="rId20" Type="http://schemas.openxmlformats.org/officeDocument/2006/relationships/slide" Target="slides/slide3.xml"/><Relationship Id="rId267" Type="http://schemas.openxmlformats.org/officeDocument/2006/relationships/slide" Target="slides/slide250.xml"/><Relationship Id="rId474" Type="http://schemas.openxmlformats.org/officeDocument/2006/relationships/slide" Target="slides/slide457.xml"/><Relationship Id="rId127" Type="http://schemas.openxmlformats.org/officeDocument/2006/relationships/slide" Target="slides/slide110.xml"/><Relationship Id="rId681" Type="http://schemas.openxmlformats.org/officeDocument/2006/relationships/slide" Target="slides/slide664.xml"/><Relationship Id="rId779" Type="http://schemas.openxmlformats.org/officeDocument/2006/relationships/slide" Target="slides/slide762.xml"/><Relationship Id="rId986" Type="http://schemas.openxmlformats.org/officeDocument/2006/relationships/slide" Target="slides/slide969.xml"/><Relationship Id="rId334" Type="http://schemas.openxmlformats.org/officeDocument/2006/relationships/slide" Target="slides/slide317.xml"/><Relationship Id="rId541" Type="http://schemas.openxmlformats.org/officeDocument/2006/relationships/slide" Target="slides/slide524.xml"/><Relationship Id="rId639" Type="http://schemas.openxmlformats.org/officeDocument/2006/relationships/slide" Target="slides/slide622.xml"/><Relationship Id="rId1171" Type="http://schemas.openxmlformats.org/officeDocument/2006/relationships/slide" Target="slides/slide1154.xml"/><Relationship Id="rId1269" Type="http://schemas.openxmlformats.org/officeDocument/2006/relationships/slide" Target="slides/slide1252.xml"/><Relationship Id="rId1476" Type="http://schemas.openxmlformats.org/officeDocument/2006/relationships/slide" Target="slides/slide1459.xml"/><Relationship Id="rId401" Type="http://schemas.openxmlformats.org/officeDocument/2006/relationships/slide" Target="slides/slide384.xml"/><Relationship Id="rId846" Type="http://schemas.openxmlformats.org/officeDocument/2006/relationships/slide" Target="slides/slide829.xml"/><Relationship Id="rId1031" Type="http://schemas.openxmlformats.org/officeDocument/2006/relationships/slide" Target="slides/slide1014.xml"/><Relationship Id="rId1129" Type="http://schemas.openxmlformats.org/officeDocument/2006/relationships/slide" Target="slides/slide1112.xml"/><Relationship Id="rId1683" Type="http://schemas.openxmlformats.org/officeDocument/2006/relationships/slide" Target="slides/slide1666.xml"/><Relationship Id="rId1890" Type="http://schemas.openxmlformats.org/officeDocument/2006/relationships/slide" Target="slides/slide1873.xml"/><Relationship Id="rId1988" Type="http://schemas.openxmlformats.org/officeDocument/2006/relationships/slide" Target="slides/slide1971.xml"/><Relationship Id="rId706" Type="http://schemas.openxmlformats.org/officeDocument/2006/relationships/slide" Target="slides/slide689.xml"/><Relationship Id="rId913" Type="http://schemas.openxmlformats.org/officeDocument/2006/relationships/slide" Target="slides/slide896.xml"/><Relationship Id="rId1336" Type="http://schemas.openxmlformats.org/officeDocument/2006/relationships/slide" Target="slides/slide1319.xml"/><Relationship Id="rId1543" Type="http://schemas.openxmlformats.org/officeDocument/2006/relationships/slide" Target="slides/slide1526.xml"/><Relationship Id="rId1750" Type="http://schemas.openxmlformats.org/officeDocument/2006/relationships/slide" Target="slides/slide1733.xml"/><Relationship Id="rId42" Type="http://schemas.openxmlformats.org/officeDocument/2006/relationships/slide" Target="slides/slide25.xml"/><Relationship Id="rId1403" Type="http://schemas.openxmlformats.org/officeDocument/2006/relationships/slide" Target="slides/slide1386.xml"/><Relationship Id="rId1610" Type="http://schemas.openxmlformats.org/officeDocument/2006/relationships/slide" Target="slides/slide1593.xml"/><Relationship Id="rId1848" Type="http://schemas.openxmlformats.org/officeDocument/2006/relationships/slide" Target="slides/slide1831.xml"/><Relationship Id="rId191" Type="http://schemas.openxmlformats.org/officeDocument/2006/relationships/slide" Target="slides/slide174.xml"/><Relationship Id="rId1708" Type="http://schemas.openxmlformats.org/officeDocument/2006/relationships/slide" Target="slides/slide1691.xml"/><Relationship Id="rId1915" Type="http://schemas.openxmlformats.org/officeDocument/2006/relationships/slide" Target="slides/slide1898.xml"/><Relationship Id="rId289" Type="http://schemas.openxmlformats.org/officeDocument/2006/relationships/slide" Target="slides/slide272.xml"/><Relationship Id="rId496" Type="http://schemas.openxmlformats.org/officeDocument/2006/relationships/slide" Target="slides/slide479.xml"/><Relationship Id="rId149" Type="http://schemas.openxmlformats.org/officeDocument/2006/relationships/slide" Target="slides/slide132.xml"/><Relationship Id="rId356" Type="http://schemas.openxmlformats.org/officeDocument/2006/relationships/slide" Target="slides/slide339.xml"/><Relationship Id="rId563" Type="http://schemas.openxmlformats.org/officeDocument/2006/relationships/slide" Target="slides/slide546.xml"/><Relationship Id="rId770" Type="http://schemas.openxmlformats.org/officeDocument/2006/relationships/slide" Target="slides/slide753.xml"/><Relationship Id="rId1193" Type="http://schemas.openxmlformats.org/officeDocument/2006/relationships/slide" Target="slides/slide1176.xml"/><Relationship Id="rId216" Type="http://schemas.openxmlformats.org/officeDocument/2006/relationships/slide" Target="slides/slide199.xml"/><Relationship Id="rId423" Type="http://schemas.openxmlformats.org/officeDocument/2006/relationships/slide" Target="slides/slide406.xml"/><Relationship Id="rId868" Type="http://schemas.openxmlformats.org/officeDocument/2006/relationships/slide" Target="slides/slide851.xml"/><Relationship Id="rId1053" Type="http://schemas.openxmlformats.org/officeDocument/2006/relationships/slide" Target="slides/slide1036.xml"/><Relationship Id="rId1260" Type="http://schemas.openxmlformats.org/officeDocument/2006/relationships/slide" Target="slides/slide1243.xml"/><Relationship Id="rId1498" Type="http://schemas.openxmlformats.org/officeDocument/2006/relationships/slide" Target="slides/slide1481.xml"/><Relationship Id="rId630" Type="http://schemas.openxmlformats.org/officeDocument/2006/relationships/slide" Target="slides/slide613.xml"/><Relationship Id="rId728" Type="http://schemas.openxmlformats.org/officeDocument/2006/relationships/slide" Target="slides/slide711.xml"/><Relationship Id="rId935" Type="http://schemas.openxmlformats.org/officeDocument/2006/relationships/slide" Target="slides/slide918.xml"/><Relationship Id="rId1358" Type="http://schemas.openxmlformats.org/officeDocument/2006/relationships/slide" Target="slides/slide1341.xml"/><Relationship Id="rId1565" Type="http://schemas.openxmlformats.org/officeDocument/2006/relationships/slide" Target="slides/slide1548.xml"/><Relationship Id="rId1772" Type="http://schemas.openxmlformats.org/officeDocument/2006/relationships/slide" Target="slides/slide1755.xml"/><Relationship Id="rId64" Type="http://schemas.openxmlformats.org/officeDocument/2006/relationships/slide" Target="slides/slide47.xml"/><Relationship Id="rId1120" Type="http://schemas.openxmlformats.org/officeDocument/2006/relationships/slide" Target="slides/slide1103.xml"/><Relationship Id="rId1218" Type="http://schemas.openxmlformats.org/officeDocument/2006/relationships/slide" Target="slides/slide1201.xml"/><Relationship Id="rId1425" Type="http://schemas.openxmlformats.org/officeDocument/2006/relationships/slide" Target="slides/slide1408.xml"/><Relationship Id="rId1632" Type="http://schemas.openxmlformats.org/officeDocument/2006/relationships/slide" Target="slides/slide1615.xml"/><Relationship Id="rId1937" Type="http://schemas.openxmlformats.org/officeDocument/2006/relationships/slide" Target="slides/slide1920.xml"/><Relationship Id="rId280" Type="http://schemas.openxmlformats.org/officeDocument/2006/relationships/slide" Target="slides/slide263.xml"/><Relationship Id="rId140" Type="http://schemas.openxmlformats.org/officeDocument/2006/relationships/slide" Target="slides/slide123.xml"/><Relationship Id="rId378" Type="http://schemas.openxmlformats.org/officeDocument/2006/relationships/slide" Target="slides/slide361.xml"/><Relationship Id="rId585" Type="http://schemas.openxmlformats.org/officeDocument/2006/relationships/slide" Target="slides/slide568.xml"/><Relationship Id="rId792" Type="http://schemas.openxmlformats.org/officeDocument/2006/relationships/slide" Target="slides/slide775.xml"/><Relationship Id="rId6" Type="http://schemas.openxmlformats.org/officeDocument/2006/relationships/slideMaster" Target="slideMasters/slideMaster6.xml"/><Relationship Id="rId238" Type="http://schemas.openxmlformats.org/officeDocument/2006/relationships/slide" Target="slides/slide221.xml"/><Relationship Id="rId445" Type="http://schemas.openxmlformats.org/officeDocument/2006/relationships/slide" Target="slides/slide428.xml"/><Relationship Id="rId652" Type="http://schemas.openxmlformats.org/officeDocument/2006/relationships/slide" Target="slides/slide635.xml"/><Relationship Id="rId1075" Type="http://schemas.openxmlformats.org/officeDocument/2006/relationships/slide" Target="slides/slide1058.xml"/><Relationship Id="rId1282" Type="http://schemas.openxmlformats.org/officeDocument/2006/relationships/slide" Target="slides/slide1265.xml"/><Relationship Id="rId305" Type="http://schemas.openxmlformats.org/officeDocument/2006/relationships/slide" Target="slides/slide288.xml"/><Relationship Id="rId512" Type="http://schemas.openxmlformats.org/officeDocument/2006/relationships/slide" Target="slides/slide495.xml"/><Relationship Id="rId957" Type="http://schemas.openxmlformats.org/officeDocument/2006/relationships/slide" Target="slides/slide940.xml"/><Relationship Id="rId1142" Type="http://schemas.openxmlformats.org/officeDocument/2006/relationships/slide" Target="slides/slide1125.xml"/><Relationship Id="rId1587" Type="http://schemas.openxmlformats.org/officeDocument/2006/relationships/slide" Target="slides/slide1570.xml"/><Relationship Id="rId1794" Type="http://schemas.openxmlformats.org/officeDocument/2006/relationships/slide" Target="slides/slide1777.xml"/><Relationship Id="rId86" Type="http://schemas.openxmlformats.org/officeDocument/2006/relationships/slide" Target="slides/slide69.xml"/><Relationship Id="rId817" Type="http://schemas.openxmlformats.org/officeDocument/2006/relationships/slide" Target="slides/slide800.xml"/><Relationship Id="rId1002" Type="http://schemas.openxmlformats.org/officeDocument/2006/relationships/slide" Target="slides/slide985.xml"/><Relationship Id="rId1447" Type="http://schemas.openxmlformats.org/officeDocument/2006/relationships/slide" Target="slides/slide1430.xml"/><Relationship Id="rId1654" Type="http://schemas.openxmlformats.org/officeDocument/2006/relationships/slide" Target="slides/slide1637.xml"/><Relationship Id="rId1861" Type="http://schemas.openxmlformats.org/officeDocument/2006/relationships/slide" Target="slides/slide1844.xml"/><Relationship Id="rId1307" Type="http://schemas.openxmlformats.org/officeDocument/2006/relationships/slide" Target="slides/slide1290.xml"/><Relationship Id="rId1514" Type="http://schemas.openxmlformats.org/officeDocument/2006/relationships/slide" Target="slides/slide1497.xml"/><Relationship Id="rId1721" Type="http://schemas.openxmlformats.org/officeDocument/2006/relationships/slide" Target="slides/slide1704.xml"/><Relationship Id="rId1959" Type="http://schemas.openxmlformats.org/officeDocument/2006/relationships/slide" Target="slides/slide1942.xml"/><Relationship Id="rId13" Type="http://schemas.openxmlformats.org/officeDocument/2006/relationships/slideMaster" Target="slideMasters/slideMaster13.xml"/><Relationship Id="rId1819" Type="http://schemas.openxmlformats.org/officeDocument/2006/relationships/slide" Target="slides/slide1802.xml"/><Relationship Id="rId162" Type="http://schemas.openxmlformats.org/officeDocument/2006/relationships/slide" Target="slides/slide145.xml"/><Relationship Id="rId467" Type="http://schemas.openxmlformats.org/officeDocument/2006/relationships/slide" Target="slides/slide450.xml"/><Relationship Id="rId1097" Type="http://schemas.openxmlformats.org/officeDocument/2006/relationships/slide" Target="slides/slide1080.xml"/><Relationship Id="rId674" Type="http://schemas.openxmlformats.org/officeDocument/2006/relationships/slide" Target="slides/slide657.xml"/><Relationship Id="rId881" Type="http://schemas.openxmlformats.org/officeDocument/2006/relationships/slide" Target="slides/slide864.xml"/><Relationship Id="rId979" Type="http://schemas.openxmlformats.org/officeDocument/2006/relationships/slide" Target="slides/slide962.xml"/><Relationship Id="rId327" Type="http://schemas.openxmlformats.org/officeDocument/2006/relationships/slide" Target="slides/slide310.xml"/><Relationship Id="rId534" Type="http://schemas.openxmlformats.org/officeDocument/2006/relationships/slide" Target="slides/slide517.xml"/><Relationship Id="rId741" Type="http://schemas.openxmlformats.org/officeDocument/2006/relationships/slide" Target="slides/slide724.xml"/><Relationship Id="rId839" Type="http://schemas.openxmlformats.org/officeDocument/2006/relationships/slide" Target="slides/slide822.xml"/><Relationship Id="rId1164" Type="http://schemas.openxmlformats.org/officeDocument/2006/relationships/slide" Target="slides/slide1147.xml"/><Relationship Id="rId1371" Type="http://schemas.openxmlformats.org/officeDocument/2006/relationships/slide" Target="slides/slide1354.xml"/><Relationship Id="rId1469" Type="http://schemas.openxmlformats.org/officeDocument/2006/relationships/slide" Target="slides/slide1452.xml"/><Relationship Id="rId2008" Type="http://schemas.microsoft.com/office/2016/11/relationships/changesInfo" Target="changesInfos/changesInfo1.xml"/><Relationship Id="rId601" Type="http://schemas.openxmlformats.org/officeDocument/2006/relationships/slide" Target="slides/slide584.xml"/><Relationship Id="rId1024" Type="http://schemas.openxmlformats.org/officeDocument/2006/relationships/slide" Target="slides/slide1007.xml"/><Relationship Id="rId1231" Type="http://schemas.openxmlformats.org/officeDocument/2006/relationships/slide" Target="slides/slide1214.xml"/><Relationship Id="rId1676" Type="http://schemas.openxmlformats.org/officeDocument/2006/relationships/slide" Target="slides/slide1659.xml"/><Relationship Id="rId1883" Type="http://schemas.openxmlformats.org/officeDocument/2006/relationships/slide" Target="slides/slide1866.xml"/><Relationship Id="rId906" Type="http://schemas.openxmlformats.org/officeDocument/2006/relationships/slide" Target="slides/slide889.xml"/><Relationship Id="rId1329" Type="http://schemas.openxmlformats.org/officeDocument/2006/relationships/slide" Target="slides/slide1312.xml"/><Relationship Id="rId1536" Type="http://schemas.openxmlformats.org/officeDocument/2006/relationships/slide" Target="slides/slide1519.xml"/><Relationship Id="rId1743" Type="http://schemas.openxmlformats.org/officeDocument/2006/relationships/slide" Target="slides/slide1726.xml"/><Relationship Id="rId1950" Type="http://schemas.openxmlformats.org/officeDocument/2006/relationships/slide" Target="slides/slide1933.xml"/><Relationship Id="rId35" Type="http://schemas.openxmlformats.org/officeDocument/2006/relationships/slide" Target="slides/slide18.xml"/><Relationship Id="rId1603" Type="http://schemas.openxmlformats.org/officeDocument/2006/relationships/slide" Target="slides/slide1586.xml"/><Relationship Id="rId1810" Type="http://schemas.openxmlformats.org/officeDocument/2006/relationships/slide" Target="slides/slide1793.xml"/><Relationship Id="rId184" Type="http://schemas.openxmlformats.org/officeDocument/2006/relationships/slide" Target="slides/slide167.xml"/><Relationship Id="rId391" Type="http://schemas.openxmlformats.org/officeDocument/2006/relationships/slide" Target="slides/slide374.xml"/><Relationship Id="rId1908" Type="http://schemas.openxmlformats.org/officeDocument/2006/relationships/slide" Target="slides/slide1891.xml"/><Relationship Id="rId251" Type="http://schemas.openxmlformats.org/officeDocument/2006/relationships/slide" Target="slides/slide234.xml"/><Relationship Id="rId489" Type="http://schemas.openxmlformats.org/officeDocument/2006/relationships/slide" Target="slides/slide472.xml"/><Relationship Id="rId696" Type="http://schemas.openxmlformats.org/officeDocument/2006/relationships/slide" Target="slides/slide679.xml"/><Relationship Id="rId349" Type="http://schemas.openxmlformats.org/officeDocument/2006/relationships/slide" Target="slides/slide332.xml"/><Relationship Id="rId556" Type="http://schemas.openxmlformats.org/officeDocument/2006/relationships/slide" Target="slides/slide539.xml"/><Relationship Id="rId763" Type="http://schemas.openxmlformats.org/officeDocument/2006/relationships/slide" Target="slides/slide746.xml"/><Relationship Id="rId1186" Type="http://schemas.openxmlformats.org/officeDocument/2006/relationships/slide" Target="slides/slide1169.xml"/><Relationship Id="rId1393" Type="http://schemas.openxmlformats.org/officeDocument/2006/relationships/slide" Target="slides/slide1376.xml"/><Relationship Id="rId111" Type="http://schemas.openxmlformats.org/officeDocument/2006/relationships/slide" Target="slides/slide94.xml"/><Relationship Id="rId209" Type="http://schemas.openxmlformats.org/officeDocument/2006/relationships/slide" Target="slides/slide192.xml"/><Relationship Id="rId416" Type="http://schemas.openxmlformats.org/officeDocument/2006/relationships/slide" Target="slides/slide399.xml"/><Relationship Id="rId970" Type="http://schemas.openxmlformats.org/officeDocument/2006/relationships/slide" Target="slides/slide953.xml"/><Relationship Id="rId1046" Type="http://schemas.openxmlformats.org/officeDocument/2006/relationships/slide" Target="slides/slide1029.xml"/><Relationship Id="rId1253" Type="http://schemas.openxmlformats.org/officeDocument/2006/relationships/slide" Target="slides/slide1236.xml"/><Relationship Id="rId1698" Type="http://schemas.openxmlformats.org/officeDocument/2006/relationships/slide" Target="slides/slide1681.xml"/><Relationship Id="rId623" Type="http://schemas.openxmlformats.org/officeDocument/2006/relationships/slide" Target="slides/slide606.xml"/><Relationship Id="rId830" Type="http://schemas.openxmlformats.org/officeDocument/2006/relationships/slide" Target="slides/slide813.xml"/><Relationship Id="rId928" Type="http://schemas.openxmlformats.org/officeDocument/2006/relationships/slide" Target="slides/slide911.xml"/><Relationship Id="rId1460" Type="http://schemas.openxmlformats.org/officeDocument/2006/relationships/slide" Target="slides/slide1443.xml"/><Relationship Id="rId1558" Type="http://schemas.openxmlformats.org/officeDocument/2006/relationships/slide" Target="slides/slide1541.xml"/><Relationship Id="rId1765" Type="http://schemas.openxmlformats.org/officeDocument/2006/relationships/slide" Target="slides/slide1748.xml"/><Relationship Id="rId57" Type="http://schemas.openxmlformats.org/officeDocument/2006/relationships/slide" Target="slides/slide40.xml"/><Relationship Id="rId1113" Type="http://schemas.openxmlformats.org/officeDocument/2006/relationships/slide" Target="slides/slide1096.xml"/><Relationship Id="rId1320" Type="http://schemas.openxmlformats.org/officeDocument/2006/relationships/slide" Target="slides/slide1303.xml"/><Relationship Id="rId1418" Type="http://schemas.openxmlformats.org/officeDocument/2006/relationships/slide" Target="slides/slide1401.xml"/><Relationship Id="rId1972" Type="http://schemas.openxmlformats.org/officeDocument/2006/relationships/slide" Target="slides/slide1955.xml"/><Relationship Id="rId1625" Type="http://schemas.openxmlformats.org/officeDocument/2006/relationships/slide" Target="slides/slide1608.xml"/><Relationship Id="rId1832" Type="http://schemas.openxmlformats.org/officeDocument/2006/relationships/slide" Target="slides/slide1815.xml"/><Relationship Id="rId273" Type="http://schemas.openxmlformats.org/officeDocument/2006/relationships/slide" Target="slides/slide256.xml"/><Relationship Id="rId480" Type="http://schemas.openxmlformats.org/officeDocument/2006/relationships/slide" Target="slides/slide463.xml"/><Relationship Id="rId133" Type="http://schemas.openxmlformats.org/officeDocument/2006/relationships/slide" Target="slides/slide116.xml"/><Relationship Id="rId340" Type="http://schemas.openxmlformats.org/officeDocument/2006/relationships/slide" Target="slides/slide323.xml"/><Relationship Id="rId578" Type="http://schemas.openxmlformats.org/officeDocument/2006/relationships/slide" Target="slides/slide561.xml"/><Relationship Id="rId785" Type="http://schemas.openxmlformats.org/officeDocument/2006/relationships/slide" Target="slides/slide768.xml"/><Relationship Id="rId992" Type="http://schemas.openxmlformats.org/officeDocument/2006/relationships/slide" Target="slides/slide975.xml"/><Relationship Id="rId200" Type="http://schemas.openxmlformats.org/officeDocument/2006/relationships/slide" Target="slides/slide183.xml"/><Relationship Id="rId438" Type="http://schemas.openxmlformats.org/officeDocument/2006/relationships/slide" Target="slides/slide421.xml"/><Relationship Id="rId645" Type="http://schemas.openxmlformats.org/officeDocument/2006/relationships/slide" Target="slides/slide628.xml"/><Relationship Id="rId852" Type="http://schemas.openxmlformats.org/officeDocument/2006/relationships/slide" Target="slides/slide835.xml"/><Relationship Id="rId1068" Type="http://schemas.openxmlformats.org/officeDocument/2006/relationships/slide" Target="slides/slide1051.xml"/><Relationship Id="rId1275" Type="http://schemas.openxmlformats.org/officeDocument/2006/relationships/slide" Target="slides/slide1258.xml"/><Relationship Id="rId1482" Type="http://schemas.openxmlformats.org/officeDocument/2006/relationships/slide" Target="slides/slide1465.xml"/><Relationship Id="rId505" Type="http://schemas.openxmlformats.org/officeDocument/2006/relationships/slide" Target="slides/slide488.xml"/><Relationship Id="rId712" Type="http://schemas.openxmlformats.org/officeDocument/2006/relationships/slide" Target="slides/slide695.xml"/><Relationship Id="rId1135" Type="http://schemas.openxmlformats.org/officeDocument/2006/relationships/slide" Target="slides/slide1118.xml"/><Relationship Id="rId1342" Type="http://schemas.openxmlformats.org/officeDocument/2006/relationships/slide" Target="slides/slide1325.xml"/><Relationship Id="rId1787" Type="http://schemas.openxmlformats.org/officeDocument/2006/relationships/slide" Target="slides/slide1770.xml"/><Relationship Id="rId1994" Type="http://schemas.openxmlformats.org/officeDocument/2006/relationships/slide" Target="slides/slide1977.xml"/><Relationship Id="rId79" Type="http://schemas.openxmlformats.org/officeDocument/2006/relationships/slide" Target="slides/slide62.xml"/><Relationship Id="rId1202" Type="http://schemas.openxmlformats.org/officeDocument/2006/relationships/slide" Target="slides/slide1185.xml"/><Relationship Id="rId1647" Type="http://schemas.openxmlformats.org/officeDocument/2006/relationships/slide" Target="slides/slide1630.xml"/><Relationship Id="rId1854" Type="http://schemas.openxmlformats.org/officeDocument/2006/relationships/slide" Target="slides/slide1837.xml"/><Relationship Id="rId1507" Type="http://schemas.openxmlformats.org/officeDocument/2006/relationships/slide" Target="slides/slide1490.xml"/><Relationship Id="rId1714" Type="http://schemas.openxmlformats.org/officeDocument/2006/relationships/slide" Target="slides/slide1697.xml"/><Relationship Id="rId295" Type="http://schemas.openxmlformats.org/officeDocument/2006/relationships/slide" Target="slides/slide278.xml"/><Relationship Id="rId1921" Type="http://schemas.openxmlformats.org/officeDocument/2006/relationships/slide" Target="slides/slide1904.xml"/><Relationship Id="rId155" Type="http://schemas.openxmlformats.org/officeDocument/2006/relationships/slide" Target="slides/slide138.xml"/><Relationship Id="rId362" Type="http://schemas.openxmlformats.org/officeDocument/2006/relationships/slide" Target="slides/slide345.xml"/><Relationship Id="rId1297" Type="http://schemas.openxmlformats.org/officeDocument/2006/relationships/slide" Target="slides/slide1280.xml"/><Relationship Id="rId222" Type="http://schemas.openxmlformats.org/officeDocument/2006/relationships/slide" Target="slides/slide205.xml"/><Relationship Id="rId667" Type="http://schemas.openxmlformats.org/officeDocument/2006/relationships/slide" Target="slides/slide650.xml"/><Relationship Id="rId874" Type="http://schemas.openxmlformats.org/officeDocument/2006/relationships/slide" Target="slides/slide857.xml"/><Relationship Id="rId527" Type="http://schemas.openxmlformats.org/officeDocument/2006/relationships/slide" Target="slides/slide510.xml"/><Relationship Id="rId734" Type="http://schemas.openxmlformats.org/officeDocument/2006/relationships/slide" Target="slides/slide717.xml"/><Relationship Id="rId941" Type="http://schemas.openxmlformats.org/officeDocument/2006/relationships/slide" Target="slides/slide924.xml"/><Relationship Id="rId1157" Type="http://schemas.openxmlformats.org/officeDocument/2006/relationships/slide" Target="slides/slide1140.xml"/><Relationship Id="rId1364" Type="http://schemas.openxmlformats.org/officeDocument/2006/relationships/slide" Target="slides/slide1347.xml"/><Relationship Id="rId1571" Type="http://schemas.openxmlformats.org/officeDocument/2006/relationships/slide" Target="slides/slide1554.xml"/><Relationship Id="rId70" Type="http://schemas.openxmlformats.org/officeDocument/2006/relationships/slide" Target="slides/slide53.xml"/><Relationship Id="rId801" Type="http://schemas.openxmlformats.org/officeDocument/2006/relationships/slide" Target="slides/slide784.xml"/><Relationship Id="rId1017" Type="http://schemas.openxmlformats.org/officeDocument/2006/relationships/slide" Target="slides/slide1000.xml"/><Relationship Id="rId1224" Type="http://schemas.openxmlformats.org/officeDocument/2006/relationships/slide" Target="slides/slide1207.xml"/><Relationship Id="rId1431" Type="http://schemas.openxmlformats.org/officeDocument/2006/relationships/slide" Target="slides/slide1414.xml"/><Relationship Id="rId1669" Type="http://schemas.openxmlformats.org/officeDocument/2006/relationships/slide" Target="slides/slide1652.xml"/><Relationship Id="rId1876" Type="http://schemas.openxmlformats.org/officeDocument/2006/relationships/slide" Target="slides/slide1859.xml"/><Relationship Id="rId1529" Type="http://schemas.openxmlformats.org/officeDocument/2006/relationships/slide" Target="slides/slide1512.xml"/><Relationship Id="rId1736" Type="http://schemas.openxmlformats.org/officeDocument/2006/relationships/slide" Target="slides/slide1719.xml"/><Relationship Id="rId1943" Type="http://schemas.openxmlformats.org/officeDocument/2006/relationships/slide" Target="slides/slide1926.xml"/><Relationship Id="rId28" Type="http://schemas.openxmlformats.org/officeDocument/2006/relationships/slide" Target="slides/slide11.xml"/><Relationship Id="rId1803" Type="http://schemas.openxmlformats.org/officeDocument/2006/relationships/slide" Target="slides/slide1786.xml"/><Relationship Id="rId177" Type="http://schemas.openxmlformats.org/officeDocument/2006/relationships/slide" Target="slides/slide160.xml"/><Relationship Id="rId384" Type="http://schemas.openxmlformats.org/officeDocument/2006/relationships/slide" Target="slides/slide367.xml"/><Relationship Id="rId591" Type="http://schemas.openxmlformats.org/officeDocument/2006/relationships/slide" Target="slides/slide574.xml"/><Relationship Id="rId244" Type="http://schemas.openxmlformats.org/officeDocument/2006/relationships/slide" Target="slides/slide227.xml"/><Relationship Id="rId689" Type="http://schemas.openxmlformats.org/officeDocument/2006/relationships/slide" Target="slides/slide672.xml"/><Relationship Id="rId896" Type="http://schemas.openxmlformats.org/officeDocument/2006/relationships/slide" Target="slides/slide879.xml"/><Relationship Id="rId1081" Type="http://schemas.openxmlformats.org/officeDocument/2006/relationships/slide" Target="slides/slide1064.xml"/><Relationship Id="rId451" Type="http://schemas.openxmlformats.org/officeDocument/2006/relationships/slide" Target="slides/slide434.xml"/><Relationship Id="rId549" Type="http://schemas.openxmlformats.org/officeDocument/2006/relationships/slide" Target="slides/slide532.xml"/><Relationship Id="rId756" Type="http://schemas.openxmlformats.org/officeDocument/2006/relationships/slide" Target="slides/slide739.xml"/><Relationship Id="rId1179" Type="http://schemas.openxmlformats.org/officeDocument/2006/relationships/slide" Target="slides/slide1162.xml"/><Relationship Id="rId1386" Type="http://schemas.openxmlformats.org/officeDocument/2006/relationships/slide" Target="slides/slide1369.xml"/><Relationship Id="rId1593" Type="http://schemas.openxmlformats.org/officeDocument/2006/relationships/slide" Target="slides/slide1576.xml"/><Relationship Id="rId104" Type="http://schemas.openxmlformats.org/officeDocument/2006/relationships/slide" Target="slides/slide87.xml"/><Relationship Id="rId311" Type="http://schemas.openxmlformats.org/officeDocument/2006/relationships/slide" Target="slides/slide294.xml"/><Relationship Id="rId409" Type="http://schemas.openxmlformats.org/officeDocument/2006/relationships/slide" Target="slides/slide392.xml"/><Relationship Id="rId963" Type="http://schemas.openxmlformats.org/officeDocument/2006/relationships/slide" Target="slides/slide946.xml"/><Relationship Id="rId1039" Type="http://schemas.openxmlformats.org/officeDocument/2006/relationships/slide" Target="slides/slide1022.xml"/><Relationship Id="rId1246" Type="http://schemas.openxmlformats.org/officeDocument/2006/relationships/slide" Target="slides/slide1229.xml"/><Relationship Id="rId1898" Type="http://schemas.openxmlformats.org/officeDocument/2006/relationships/slide" Target="slides/slide1881.xml"/><Relationship Id="rId92" Type="http://schemas.openxmlformats.org/officeDocument/2006/relationships/slide" Target="slides/slide75.xml"/><Relationship Id="rId616" Type="http://schemas.openxmlformats.org/officeDocument/2006/relationships/slide" Target="slides/slide599.xml"/><Relationship Id="rId823" Type="http://schemas.openxmlformats.org/officeDocument/2006/relationships/slide" Target="slides/slide806.xml"/><Relationship Id="rId1453" Type="http://schemas.openxmlformats.org/officeDocument/2006/relationships/slide" Target="slides/slide1436.xml"/><Relationship Id="rId1660" Type="http://schemas.openxmlformats.org/officeDocument/2006/relationships/slide" Target="slides/slide1643.xml"/><Relationship Id="rId1758" Type="http://schemas.openxmlformats.org/officeDocument/2006/relationships/slide" Target="slides/slide1741.xml"/><Relationship Id="rId1106" Type="http://schemas.openxmlformats.org/officeDocument/2006/relationships/slide" Target="slides/slide1089.xml"/><Relationship Id="rId1313" Type="http://schemas.openxmlformats.org/officeDocument/2006/relationships/slide" Target="slides/slide1296.xml"/><Relationship Id="rId1520" Type="http://schemas.openxmlformats.org/officeDocument/2006/relationships/slide" Target="slides/slide1503.xml"/><Relationship Id="rId1965" Type="http://schemas.openxmlformats.org/officeDocument/2006/relationships/slide" Target="slides/slide1948.xml"/><Relationship Id="rId1618" Type="http://schemas.openxmlformats.org/officeDocument/2006/relationships/slide" Target="slides/slide1601.xml"/><Relationship Id="rId1825" Type="http://schemas.openxmlformats.org/officeDocument/2006/relationships/slide" Target="slides/slide1808.xml"/><Relationship Id="rId199" Type="http://schemas.openxmlformats.org/officeDocument/2006/relationships/slide" Target="slides/slide182.xml"/><Relationship Id="rId266" Type="http://schemas.openxmlformats.org/officeDocument/2006/relationships/slide" Target="slides/slide249.xml"/><Relationship Id="rId473" Type="http://schemas.openxmlformats.org/officeDocument/2006/relationships/slide" Target="slides/slide456.xml"/><Relationship Id="rId680" Type="http://schemas.openxmlformats.org/officeDocument/2006/relationships/slide" Target="slides/slide663.xml"/><Relationship Id="rId126" Type="http://schemas.openxmlformats.org/officeDocument/2006/relationships/slide" Target="slides/slide109.xml"/><Relationship Id="rId333" Type="http://schemas.openxmlformats.org/officeDocument/2006/relationships/slide" Target="slides/slide316.xml"/><Relationship Id="rId540" Type="http://schemas.openxmlformats.org/officeDocument/2006/relationships/slide" Target="slides/slide523.xml"/><Relationship Id="rId778" Type="http://schemas.openxmlformats.org/officeDocument/2006/relationships/slide" Target="slides/slide761.xml"/><Relationship Id="rId985" Type="http://schemas.openxmlformats.org/officeDocument/2006/relationships/slide" Target="slides/slide968.xml"/><Relationship Id="rId1170" Type="http://schemas.openxmlformats.org/officeDocument/2006/relationships/slide" Target="slides/slide1153.xml"/><Relationship Id="rId638" Type="http://schemas.openxmlformats.org/officeDocument/2006/relationships/slide" Target="slides/slide621.xml"/><Relationship Id="rId845" Type="http://schemas.openxmlformats.org/officeDocument/2006/relationships/slide" Target="slides/slide828.xml"/><Relationship Id="rId1030" Type="http://schemas.openxmlformats.org/officeDocument/2006/relationships/slide" Target="slides/slide1013.xml"/><Relationship Id="rId1268" Type="http://schemas.openxmlformats.org/officeDocument/2006/relationships/slide" Target="slides/slide1251.xml"/><Relationship Id="rId1475" Type="http://schemas.openxmlformats.org/officeDocument/2006/relationships/slide" Target="slides/slide1458.xml"/><Relationship Id="rId1682" Type="http://schemas.openxmlformats.org/officeDocument/2006/relationships/slide" Target="slides/slide1665.xml"/><Relationship Id="rId400" Type="http://schemas.openxmlformats.org/officeDocument/2006/relationships/slide" Target="slides/slide383.xml"/><Relationship Id="rId705" Type="http://schemas.openxmlformats.org/officeDocument/2006/relationships/slide" Target="slides/slide688.xml"/><Relationship Id="rId1128" Type="http://schemas.openxmlformats.org/officeDocument/2006/relationships/slide" Target="slides/slide1111.xml"/><Relationship Id="rId1335" Type="http://schemas.openxmlformats.org/officeDocument/2006/relationships/slide" Target="slides/slide1318.xml"/><Relationship Id="rId1542" Type="http://schemas.openxmlformats.org/officeDocument/2006/relationships/slide" Target="slides/slide1525.xml"/><Relationship Id="rId1987" Type="http://schemas.openxmlformats.org/officeDocument/2006/relationships/slide" Target="slides/slide1970.xml"/><Relationship Id="rId912" Type="http://schemas.openxmlformats.org/officeDocument/2006/relationships/slide" Target="slides/slide895.xml"/><Relationship Id="rId1847" Type="http://schemas.openxmlformats.org/officeDocument/2006/relationships/slide" Target="slides/slide1830.xml"/><Relationship Id="rId41" Type="http://schemas.openxmlformats.org/officeDocument/2006/relationships/slide" Target="slides/slide24.xml"/><Relationship Id="rId1402" Type="http://schemas.openxmlformats.org/officeDocument/2006/relationships/slide" Target="slides/slide1385.xml"/><Relationship Id="rId1707" Type="http://schemas.openxmlformats.org/officeDocument/2006/relationships/slide" Target="slides/slide1690.xml"/><Relationship Id="rId190" Type="http://schemas.openxmlformats.org/officeDocument/2006/relationships/slide" Target="slides/slide173.xml"/><Relationship Id="rId288" Type="http://schemas.openxmlformats.org/officeDocument/2006/relationships/slide" Target="slides/slide271.xml"/><Relationship Id="rId1914" Type="http://schemas.openxmlformats.org/officeDocument/2006/relationships/slide" Target="slides/slide1897.xml"/><Relationship Id="rId495" Type="http://schemas.openxmlformats.org/officeDocument/2006/relationships/slide" Target="slides/slide478.xml"/><Relationship Id="rId148" Type="http://schemas.openxmlformats.org/officeDocument/2006/relationships/slide" Target="slides/slide131.xml"/><Relationship Id="rId355" Type="http://schemas.openxmlformats.org/officeDocument/2006/relationships/slide" Target="slides/slide338.xml"/><Relationship Id="rId562" Type="http://schemas.openxmlformats.org/officeDocument/2006/relationships/slide" Target="slides/slide545.xml"/><Relationship Id="rId1192" Type="http://schemas.openxmlformats.org/officeDocument/2006/relationships/slide" Target="slides/slide1175.xml"/><Relationship Id="rId215" Type="http://schemas.openxmlformats.org/officeDocument/2006/relationships/slide" Target="slides/slide198.xml"/><Relationship Id="rId422" Type="http://schemas.openxmlformats.org/officeDocument/2006/relationships/slide" Target="slides/slide405.xml"/><Relationship Id="rId867" Type="http://schemas.openxmlformats.org/officeDocument/2006/relationships/slide" Target="slides/slide850.xml"/><Relationship Id="rId1052" Type="http://schemas.openxmlformats.org/officeDocument/2006/relationships/slide" Target="slides/slide1035.xml"/><Relationship Id="rId1497" Type="http://schemas.openxmlformats.org/officeDocument/2006/relationships/slide" Target="slides/slide1480.xml"/><Relationship Id="rId727" Type="http://schemas.openxmlformats.org/officeDocument/2006/relationships/slide" Target="slides/slide710.xml"/><Relationship Id="rId934" Type="http://schemas.openxmlformats.org/officeDocument/2006/relationships/slide" Target="slides/slide917.xml"/><Relationship Id="rId1357" Type="http://schemas.openxmlformats.org/officeDocument/2006/relationships/slide" Target="slides/slide1340.xml"/><Relationship Id="rId1564" Type="http://schemas.openxmlformats.org/officeDocument/2006/relationships/slide" Target="slides/slide1547.xml"/><Relationship Id="rId1771" Type="http://schemas.openxmlformats.org/officeDocument/2006/relationships/slide" Target="slides/slide1754.xml"/><Relationship Id="rId63" Type="http://schemas.openxmlformats.org/officeDocument/2006/relationships/slide" Target="slides/slide46.xml"/><Relationship Id="rId1217" Type="http://schemas.openxmlformats.org/officeDocument/2006/relationships/slide" Target="slides/slide1200.xml"/><Relationship Id="rId1424" Type="http://schemas.openxmlformats.org/officeDocument/2006/relationships/slide" Target="slides/slide1407.xml"/><Relationship Id="rId1631" Type="http://schemas.openxmlformats.org/officeDocument/2006/relationships/slide" Target="slides/slide1614.xml"/><Relationship Id="rId1869" Type="http://schemas.openxmlformats.org/officeDocument/2006/relationships/slide" Target="slides/slide1852.xml"/><Relationship Id="rId1729" Type="http://schemas.openxmlformats.org/officeDocument/2006/relationships/slide" Target="slides/slide1712.xml"/><Relationship Id="rId1936" Type="http://schemas.openxmlformats.org/officeDocument/2006/relationships/slide" Target="slides/slide1919.xml"/><Relationship Id="rId377" Type="http://schemas.openxmlformats.org/officeDocument/2006/relationships/slide" Target="slides/slide360.xml"/><Relationship Id="rId584" Type="http://schemas.openxmlformats.org/officeDocument/2006/relationships/slide" Target="slides/slide567.xml"/><Relationship Id="rId5" Type="http://schemas.openxmlformats.org/officeDocument/2006/relationships/slideMaster" Target="slideMasters/slideMaster5.xml"/><Relationship Id="rId237" Type="http://schemas.openxmlformats.org/officeDocument/2006/relationships/slide" Target="slides/slide220.xml"/><Relationship Id="rId791" Type="http://schemas.openxmlformats.org/officeDocument/2006/relationships/slide" Target="slides/slide774.xml"/><Relationship Id="rId889" Type="http://schemas.openxmlformats.org/officeDocument/2006/relationships/slide" Target="slides/slide872.xml"/><Relationship Id="rId1074" Type="http://schemas.openxmlformats.org/officeDocument/2006/relationships/slide" Target="slides/slide1057.xml"/><Relationship Id="rId444" Type="http://schemas.openxmlformats.org/officeDocument/2006/relationships/slide" Target="slides/slide427.xml"/><Relationship Id="rId651" Type="http://schemas.openxmlformats.org/officeDocument/2006/relationships/slide" Target="slides/slide634.xml"/><Relationship Id="rId749" Type="http://schemas.openxmlformats.org/officeDocument/2006/relationships/slide" Target="slides/slide732.xml"/><Relationship Id="rId1281" Type="http://schemas.openxmlformats.org/officeDocument/2006/relationships/slide" Target="slides/slide1264.xml"/><Relationship Id="rId1379" Type="http://schemas.openxmlformats.org/officeDocument/2006/relationships/slide" Target="slides/slide1362.xml"/><Relationship Id="rId1586" Type="http://schemas.openxmlformats.org/officeDocument/2006/relationships/slide" Target="slides/slide1569.xml"/><Relationship Id="rId304" Type="http://schemas.openxmlformats.org/officeDocument/2006/relationships/slide" Target="slides/slide287.xml"/><Relationship Id="rId511" Type="http://schemas.openxmlformats.org/officeDocument/2006/relationships/slide" Target="slides/slide494.xml"/><Relationship Id="rId609" Type="http://schemas.openxmlformats.org/officeDocument/2006/relationships/slide" Target="slides/slide592.xml"/><Relationship Id="rId956" Type="http://schemas.openxmlformats.org/officeDocument/2006/relationships/slide" Target="slides/slide939.xml"/><Relationship Id="rId1141" Type="http://schemas.openxmlformats.org/officeDocument/2006/relationships/slide" Target="slides/slide1124.xml"/><Relationship Id="rId1239" Type="http://schemas.openxmlformats.org/officeDocument/2006/relationships/slide" Target="slides/slide1222.xml"/><Relationship Id="rId1793" Type="http://schemas.openxmlformats.org/officeDocument/2006/relationships/slide" Target="slides/slide1776.xml"/><Relationship Id="rId85" Type="http://schemas.openxmlformats.org/officeDocument/2006/relationships/slide" Target="slides/slide68.xml"/><Relationship Id="rId816" Type="http://schemas.openxmlformats.org/officeDocument/2006/relationships/slide" Target="slides/slide799.xml"/><Relationship Id="rId1001" Type="http://schemas.openxmlformats.org/officeDocument/2006/relationships/slide" Target="slides/slide984.xml"/><Relationship Id="rId1446" Type="http://schemas.openxmlformats.org/officeDocument/2006/relationships/slide" Target="slides/slide1429.xml"/><Relationship Id="rId1653" Type="http://schemas.openxmlformats.org/officeDocument/2006/relationships/slide" Target="slides/slide1636.xml"/><Relationship Id="rId1860" Type="http://schemas.openxmlformats.org/officeDocument/2006/relationships/slide" Target="slides/slide1843.xml"/><Relationship Id="rId1306" Type="http://schemas.openxmlformats.org/officeDocument/2006/relationships/slide" Target="slides/slide1289.xml"/><Relationship Id="rId1513" Type="http://schemas.openxmlformats.org/officeDocument/2006/relationships/slide" Target="slides/slide1496.xml"/><Relationship Id="rId1720" Type="http://schemas.openxmlformats.org/officeDocument/2006/relationships/slide" Target="slides/slide1703.xml"/><Relationship Id="rId1958" Type="http://schemas.openxmlformats.org/officeDocument/2006/relationships/slide" Target="slides/slide1941.xml"/><Relationship Id="rId12" Type="http://schemas.openxmlformats.org/officeDocument/2006/relationships/slideMaster" Target="slideMasters/slideMaster12.xml"/><Relationship Id="rId1818" Type="http://schemas.openxmlformats.org/officeDocument/2006/relationships/slide" Target="slides/slide1801.xml"/><Relationship Id="rId161" Type="http://schemas.openxmlformats.org/officeDocument/2006/relationships/slide" Target="slides/slide144.xml"/><Relationship Id="rId399" Type="http://schemas.openxmlformats.org/officeDocument/2006/relationships/slide" Target="slides/slide382.xml"/><Relationship Id="rId259" Type="http://schemas.openxmlformats.org/officeDocument/2006/relationships/slide" Target="slides/slide242.xml"/><Relationship Id="rId466" Type="http://schemas.openxmlformats.org/officeDocument/2006/relationships/slide" Target="slides/slide449.xml"/><Relationship Id="rId673" Type="http://schemas.openxmlformats.org/officeDocument/2006/relationships/slide" Target="slides/slide656.xml"/><Relationship Id="rId880" Type="http://schemas.openxmlformats.org/officeDocument/2006/relationships/slide" Target="slides/slide863.xml"/><Relationship Id="rId1096" Type="http://schemas.openxmlformats.org/officeDocument/2006/relationships/slide" Target="slides/slide1079.xml"/><Relationship Id="rId119" Type="http://schemas.openxmlformats.org/officeDocument/2006/relationships/slide" Target="slides/slide102.xml"/><Relationship Id="rId326" Type="http://schemas.openxmlformats.org/officeDocument/2006/relationships/slide" Target="slides/slide309.xml"/><Relationship Id="rId533" Type="http://schemas.openxmlformats.org/officeDocument/2006/relationships/slide" Target="slides/slide516.xml"/><Relationship Id="rId978" Type="http://schemas.openxmlformats.org/officeDocument/2006/relationships/slide" Target="slides/slide961.xml"/><Relationship Id="rId1163" Type="http://schemas.openxmlformats.org/officeDocument/2006/relationships/slide" Target="slides/slide1146.xml"/><Relationship Id="rId1370" Type="http://schemas.openxmlformats.org/officeDocument/2006/relationships/slide" Target="slides/slide1353.xml"/><Relationship Id="rId2007" Type="http://schemas.openxmlformats.org/officeDocument/2006/relationships/tableStyles" Target="tableStyles.xml"/><Relationship Id="rId740" Type="http://schemas.openxmlformats.org/officeDocument/2006/relationships/slide" Target="slides/slide723.xml"/><Relationship Id="rId838" Type="http://schemas.openxmlformats.org/officeDocument/2006/relationships/slide" Target="slides/slide821.xml"/><Relationship Id="rId1023" Type="http://schemas.openxmlformats.org/officeDocument/2006/relationships/slide" Target="slides/slide1006.xml"/><Relationship Id="rId1468" Type="http://schemas.openxmlformats.org/officeDocument/2006/relationships/slide" Target="slides/slide1451.xml"/><Relationship Id="rId1675" Type="http://schemas.openxmlformats.org/officeDocument/2006/relationships/slide" Target="slides/slide1658.xml"/><Relationship Id="rId1882" Type="http://schemas.openxmlformats.org/officeDocument/2006/relationships/slide" Target="slides/slide1865.xml"/><Relationship Id="rId600" Type="http://schemas.openxmlformats.org/officeDocument/2006/relationships/slide" Target="slides/slide583.xml"/><Relationship Id="rId1230" Type="http://schemas.openxmlformats.org/officeDocument/2006/relationships/slide" Target="slides/slide1213.xml"/><Relationship Id="rId1328" Type="http://schemas.openxmlformats.org/officeDocument/2006/relationships/slide" Target="slides/slide1311.xml"/><Relationship Id="rId1535" Type="http://schemas.openxmlformats.org/officeDocument/2006/relationships/slide" Target="slides/slide1518.xml"/><Relationship Id="rId905" Type="http://schemas.openxmlformats.org/officeDocument/2006/relationships/slide" Target="slides/slide888.xml"/><Relationship Id="rId1742" Type="http://schemas.openxmlformats.org/officeDocument/2006/relationships/slide" Target="slides/slide1725.xml"/><Relationship Id="rId34" Type="http://schemas.openxmlformats.org/officeDocument/2006/relationships/slide" Target="slides/slide17.xml"/><Relationship Id="rId1602" Type="http://schemas.openxmlformats.org/officeDocument/2006/relationships/slide" Target="slides/slide1585.xml"/><Relationship Id="rId183" Type="http://schemas.openxmlformats.org/officeDocument/2006/relationships/slide" Target="slides/slide166.xml"/><Relationship Id="rId390" Type="http://schemas.openxmlformats.org/officeDocument/2006/relationships/slide" Target="slides/slide373.xml"/><Relationship Id="rId1907" Type="http://schemas.openxmlformats.org/officeDocument/2006/relationships/slide" Target="slides/slide1890.xml"/><Relationship Id="rId250" Type="http://schemas.openxmlformats.org/officeDocument/2006/relationships/slide" Target="slides/slide233.xml"/><Relationship Id="rId488" Type="http://schemas.openxmlformats.org/officeDocument/2006/relationships/slide" Target="slides/slide471.xml"/><Relationship Id="rId695" Type="http://schemas.openxmlformats.org/officeDocument/2006/relationships/slide" Target="slides/slide678.xml"/><Relationship Id="rId110" Type="http://schemas.openxmlformats.org/officeDocument/2006/relationships/slide" Target="slides/slide93.xml"/><Relationship Id="rId348" Type="http://schemas.openxmlformats.org/officeDocument/2006/relationships/slide" Target="slides/slide331.xml"/><Relationship Id="rId555" Type="http://schemas.openxmlformats.org/officeDocument/2006/relationships/slide" Target="slides/slide538.xml"/><Relationship Id="rId762" Type="http://schemas.openxmlformats.org/officeDocument/2006/relationships/slide" Target="slides/slide745.xml"/><Relationship Id="rId1185" Type="http://schemas.openxmlformats.org/officeDocument/2006/relationships/slide" Target="slides/slide1168.xml"/><Relationship Id="rId1392" Type="http://schemas.openxmlformats.org/officeDocument/2006/relationships/slide" Target="slides/slide1375.xml"/><Relationship Id="rId208" Type="http://schemas.openxmlformats.org/officeDocument/2006/relationships/slide" Target="slides/slide191.xml"/><Relationship Id="rId415" Type="http://schemas.openxmlformats.org/officeDocument/2006/relationships/slide" Target="slides/slide398.xml"/><Relationship Id="rId622" Type="http://schemas.openxmlformats.org/officeDocument/2006/relationships/slide" Target="slides/slide605.xml"/><Relationship Id="rId1045" Type="http://schemas.openxmlformats.org/officeDocument/2006/relationships/slide" Target="slides/slide1028.xml"/><Relationship Id="rId1252" Type="http://schemas.openxmlformats.org/officeDocument/2006/relationships/slide" Target="slides/slide1235.xml"/><Relationship Id="rId1697" Type="http://schemas.openxmlformats.org/officeDocument/2006/relationships/slide" Target="slides/slide1680.xml"/><Relationship Id="rId927" Type="http://schemas.openxmlformats.org/officeDocument/2006/relationships/slide" Target="slides/slide910.xml"/><Relationship Id="rId1112" Type="http://schemas.openxmlformats.org/officeDocument/2006/relationships/slide" Target="slides/slide1095.xml"/><Relationship Id="rId1557" Type="http://schemas.openxmlformats.org/officeDocument/2006/relationships/slide" Target="slides/slide1540.xml"/><Relationship Id="rId1764" Type="http://schemas.openxmlformats.org/officeDocument/2006/relationships/slide" Target="slides/slide1747.xml"/><Relationship Id="rId1971" Type="http://schemas.openxmlformats.org/officeDocument/2006/relationships/slide" Target="slides/slide1954.xml"/><Relationship Id="rId56" Type="http://schemas.openxmlformats.org/officeDocument/2006/relationships/slide" Target="slides/slide39.xml"/><Relationship Id="rId1417" Type="http://schemas.openxmlformats.org/officeDocument/2006/relationships/slide" Target="slides/slide1400.xml"/><Relationship Id="rId1624" Type="http://schemas.openxmlformats.org/officeDocument/2006/relationships/slide" Target="slides/slide1607.xml"/><Relationship Id="rId1831" Type="http://schemas.openxmlformats.org/officeDocument/2006/relationships/slide" Target="slides/slide1814.xml"/><Relationship Id="rId1929" Type="http://schemas.openxmlformats.org/officeDocument/2006/relationships/slide" Target="slides/slide1912.xml"/><Relationship Id="rId272" Type="http://schemas.openxmlformats.org/officeDocument/2006/relationships/slide" Target="slides/slide255.xml"/><Relationship Id="rId577" Type="http://schemas.openxmlformats.org/officeDocument/2006/relationships/slide" Target="slides/slide560.xml"/><Relationship Id="rId132" Type="http://schemas.openxmlformats.org/officeDocument/2006/relationships/slide" Target="slides/slide115.xml"/><Relationship Id="rId784" Type="http://schemas.openxmlformats.org/officeDocument/2006/relationships/slide" Target="slides/slide767.xml"/><Relationship Id="rId991" Type="http://schemas.openxmlformats.org/officeDocument/2006/relationships/slide" Target="slides/slide974.xml"/><Relationship Id="rId1067" Type="http://schemas.openxmlformats.org/officeDocument/2006/relationships/slide" Target="slides/slide1050.xml"/><Relationship Id="rId437" Type="http://schemas.openxmlformats.org/officeDocument/2006/relationships/slide" Target="slides/slide420.xml"/><Relationship Id="rId644" Type="http://schemas.openxmlformats.org/officeDocument/2006/relationships/slide" Target="slides/slide627.xml"/><Relationship Id="rId851" Type="http://schemas.openxmlformats.org/officeDocument/2006/relationships/slide" Target="slides/slide834.xml"/><Relationship Id="rId1274" Type="http://schemas.openxmlformats.org/officeDocument/2006/relationships/slide" Target="slides/slide1257.xml"/><Relationship Id="rId1481" Type="http://schemas.openxmlformats.org/officeDocument/2006/relationships/slide" Target="slides/slide1464.xml"/><Relationship Id="rId1579" Type="http://schemas.openxmlformats.org/officeDocument/2006/relationships/slide" Target="slides/slide1562.xml"/><Relationship Id="rId504" Type="http://schemas.openxmlformats.org/officeDocument/2006/relationships/slide" Target="slides/slide487.xml"/><Relationship Id="rId711" Type="http://schemas.openxmlformats.org/officeDocument/2006/relationships/slide" Target="slides/slide694.xml"/><Relationship Id="rId949" Type="http://schemas.openxmlformats.org/officeDocument/2006/relationships/slide" Target="slides/slide932.xml"/><Relationship Id="rId1134" Type="http://schemas.openxmlformats.org/officeDocument/2006/relationships/slide" Target="slides/slide1117.xml"/><Relationship Id="rId1341" Type="http://schemas.openxmlformats.org/officeDocument/2006/relationships/slide" Target="slides/slide1324.xml"/><Relationship Id="rId1786" Type="http://schemas.openxmlformats.org/officeDocument/2006/relationships/slide" Target="slides/slide1769.xml"/><Relationship Id="rId1993" Type="http://schemas.openxmlformats.org/officeDocument/2006/relationships/slide" Target="slides/slide1976.xml"/><Relationship Id="rId78" Type="http://schemas.openxmlformats.org/officeDocument/2006/relationships/slide" Target="slides/slide61.xml"/><Relationship Id="rId809" Type="http://schemas.openxmlformats.org/officeDocument/2006/relationships/slide" Target="slides/slide792.xml"/><Relationship Id="rId1201" Type="http://schemas.openxmlformats.org/officeDocument/2006/relationships/slide" Target="slides/slide1184.xml"/><Relationship Id="rId1439" Type="http://schemas.openxmlformats.org/officeDocument/2006/relationships/slide" Target="slides/slide1422.xml"/><Relationship Id="rId1646" Type="http://schemas.openxmlformats.org/officeDocument/2006/relationships/slide" Target="slides/slide1629.xml"/><Relationship Id="rId1853" Type="http://schemas.openxmlformats.org/officeDocument/2006/relationships/slide" Target="slides/slide1836.xml"/><Relationship Id="rId1506" Type="http://schemas.openxmlformats.org/officeDocument/2006/relationships/slide" Target="slides/slide1489.xml"/><Relationship Id="rId1713" Type="http://schemas.openxmlformats.org/officeDocument/2006/relationships/slide" Target="slides/slide1696.xml"/><Relationship Id="rId1920" Type="http://schemas.openxmlformats.org/officeDocument/2006/relationships/slide" Target="slides/slide1903.xml"/><Relationship Id="rId294" Type="http://schemas.openxmlformats.org/officeDocument/2006/relationships/slide" Target="slides/slide277.xml"/><Relationship Id="rId154" Type="http://schemas.openxmlformats.org/officeDocument/2006/relationships/slide" Target="slides/slide137.xml"/><Relationship Id="rId361" Type="http://schemas.openxmlformats.org/officeDocument/2006/relationships/slide" Target="slides/slide344.xml"/><Relationship Id="rId599" Type="http://schemas.openxmlformats.org/officeDocument/2006/relationships/slide" Target="slides/slide582.xml"/><Relationship Id="rId459" Type="http://schemas.openxmlformats.org/officeDocument/2006/relationships/slide" Target="slides/slide442.xml"/><Relationship Id="rId666" Type="http://schemas.openxmlformats.org/officeDocument/2006/relationships/slide" Target="slides/slide649.xml"/><Relationship Id="rId873" Type="http://schemas.openxmlformats.org/officeDocument/2006/relationships/slide" Target="slides/slide856.xml"/><Relationship Id="rId1089" Type="http://schemas.openxmlformats.org/officeDocument/2006/relationships/slide" Target="slides/slide1072.xml"/><Relationship Id="rId1296" Type="http://schemas.openxmlformats.org/officeDocument/2006/relationships/slide" Target="slides/slide1279.xml"/><Relationship Id="rId221" Type="http://schemas.openxmlformats.org/officeDocument/2006/relationships/slide" Target="slides/slide204.xml"/><Relationship Id="rId319" Type="http://schemas.openxmlformats.org/officeDocument/2006/relationships/slide" Target="slides/slide302.xml"/><Relationship Id="rId526" Type="http://schemas.openxmlformats.org/officeDocument/2006/relationships/slide" Target="slides/slide509.xml"/><Relationship Id="rId1156" Type="http://schemas.openxmlformats.org/officeDocument/2006/relationships/slide" Target="slides/slide1139.xml"/><Relationship Id="rId1363" Type="http://schemas.openxmlformats.org/officeDocument/2006/relationships/slide" Target="slides/slide1346.xml"/><Relationship Id="rId733" Type="http://schemas.openxmlformats.org/officeDocument/2006/relationships/slide" Target="slides/slide716.xml"/><Relationship Id="rId940" Type="http://schemas.openxmlformats.org/officeDocument/2006/relationships/slide" Target="slides/slide923.xml"/><Relationship Id="rId1016" Type="http://schemas.openxmlformats.org/officeDocument/2006/relationships/slide" Target="slides/slide999.xml"/><Relationship Id="rId1570" Type="http://schemas.openxmlformats.org/officeDocument/2006/relationships/slide" Target="slides/slide1553.xml"/><Relationship Id="rId1668" Type="http://schemas.openxmlformats.org/officeDocument/2006/relationships/slide" Target="slides/slide1651.xml"/><Relationship Id="rId1875" Type="http://schemas.openxmlformats.org/officeDocument/2006/relationships/slide" Target="slides/slide1858.xml"/><Relationship Id="rId800" Type="http://schemas.openxmlformats.org/officeDocument/2006/relationships/slide" Target="slides/slide783.xml"/><Relationship Id="rId1223" Type="http://schemas.openxmlformats.org/officeDocument/2006/relationships/slide" Target="slides/slide1206.xml"/><Relationship Id="rId1430" Type="http://schemas.openxmlformats.org/officeDocument/2006/relationships/slide" Target="slides/slide1413.xml"/><Relationship Id="rId1528" Type="http://schemas.openxmlformats.org/officeDocument/2006/relationships/slide" Target="slides/slide1511.xml"/><Relationship Id="rId1735" Type="http://schemas.openxmlformats.org/officeDocument/2006/relationships/slide" Target="slides/slide1718.xml"/><Relationship Id="rId1942" Type="http://schemas.openxmlformats.org/officeDocument/2006/relationships/slide" Target="slides/slide1925.xml"/><Relationship Id="rId27" Type="http://schemas.openxmlformats.org/officeDocument/2006/relationships/slide" Target="slides/slide10.xml"/><Relationship Id="rId1802" Type="http://schemas.openxmlformats.org/officeDocument/2006/relationships/slide" Target="slides/slide1785.xml"/><Relationship Id="rId176" Type="http://schemas.openxmlformats.org/officeDocument/2006/relationships/slide" Target="slides/slide159.xml"/><Relationship Id="rId383" Type="http://schemas.openxmlformats.org/officeDocument/2006/relationships/slide" Target="slides/slide366.xml"/><Relationship Id="rId590" Type="http://schemas.openxmlformats.org/officeDocument/2006/relationships/slide" Target="slides/slide573.xml"/><Relationship Id="rId243" Type="http://schemas.openxmlformats.org/officeDocument/2006/relationships/slide" Target="slides/slide226.xml"/><Relationship Id="rId450" Type="http://schemas.openxmlformats.org/officeDocument/2006/relationships/slide" Target="slides/slide433.xml"/><Relationship Id="rId688" Type="http://schemas.openxmlformats.org/officeDocument/2006/relationships/slide" Target="slides/slide671.xml"/><Relationship Id="rId895" Type="http://schemas.openxmlformats.org/officeDocument/2006/relationships/slide" Target="slides/slide878.xml"/><Relationship Id="rId1080" Type="http://schemas.openxmlformats.org/officeDocument/2006/relationships/slide" Target="slides/slide1063.xml"/><Relationship Id="rId103" Type="http://schemas.openxmlformats.org/officeDocument/2006/relationships/slide" Target="slides/slide86.xml"/><Relationship Id="rId310" Type="http://schemas.openxmlformats.org/officeDocument/2006/relationships/slide" Target="slides/slide293.xml"/><Relationship Id="rId548" Type="http://schemas.openxmlformats.org/officeDocument/2006/relationships/slide" Target="slides/slide531.xml"/><Relationship Id="rId755" Type="http://schemas.openxmlformats.org/officeDocument/2006/relationships/slide" Target="slides/slide738.xml"/><Relationship Id="rId962" Type="http://schemas.openxmlformats.org/officeDocument/2006/relationships/slide" Target="slides/slide945.xml"/><Relationship Id="rId1178" Type="http://schemas.openxmlformats.org/officeDocument/2006/relationships/slide" Target="slides/slide1161.xml"/><Relationship Id="rId1385" Type="http://schemas.openxmlformats.org/officeDocument/2006/relationships/slide" Target="slides/slide1368.xml"/><Relationship Id="rId1592" Type="http://schemas.openxmlformats.org/officeDocument/2006/relationships/slide" Target="slides/slide1575.xml"/><Relationship Id="rId91" Type="http://schemas.openxmlformats.org/officeDocument/2006/relationships/slide" Target="slides/slide74.xml"/><Relationship Id="rId408" Type="http://schemas.openxmlformats.org/officeDocument/2006/relationships/slide" Target="slides/slide391.xml"/><Relationship Id="rId615" Type="http://schemas.openxmlformats.org/officeDocument/2006/relationships/slide" Target="slides/slide598.xml"/><Relationship Id="rId822" Type="http://schemas.openxmlformats.org/officeDocument/2006/relationships/slide" Target="slides/slide805.xml"/><Relationship Id="rId1038" Type="http://schemas.openxmlformats.org/officeDocument/2006/relationships/slide" Target="slides/slide1021.xml"/><Relationship Id="rId1245" Type="http://schemas.openxmlformats.org/officeDocument/2006/relationships/slide" Target="slides/slide1228.xml"/><Relationship Id="rId1452" Type="http://schemas.openxmlformats.org/officeDocument/2006/relationships/slide" Target="slides/slide1435.xml"/><Relationship Id="rId1897" Type="http://schemas.openxmlformats.org/officeDocument/2006/relationships/slide" Target="slides/slide1880.xml"/><Relationship Id="rId1105" Type="http://schemas.openxmlformats.org/officeDocument/2006/relationships/slide" Target="slides/slide1088.xml"/><Relationship Id="rId1312" Type="http://schemas.openxmlformats.org/officeDocument/2006/relationships/slide" Target="slides/slide1295.xml"/><Relationship Id="rId1757" Type="http://schemas.openxmlformats.org/officeDocument/2006/relationships/slide" Target="slides/slide1740.xml"/><Relationship Id="rId1964" Type="http://schemas.openxmlformats.org/officeDocument/2006/relationships/slide" Target="slides/slide1947.xml"/><Relationship Id="rId49" Type="http://schemas.openxmlformats.org/officeDocument/2006/relationships/slide" Target="slides/slide32.xml"/><Relationship Id="rId1617" Type="http://schemas.openxmlformats.org/officeDocument/2006/relationships/slide" Target="slides/slide1600.xml"/><Relationship Id="rId1824" Type="http://schemas.openxmlformats.org/officeDocument/2006/relationships/slide" Target="slides/slide1807.xml"/><Relationship Id="rId198" Type="http://schemas.openxmlformats.org/officeDocument/2006/relationships/slide" Target="slides/slide181.xml"/><Relationship Id="rId265" Type="http://schemas.openxmlformats.org/officeDocument/2006/relationships/slide" Target="slides/slide248.xml"/><Relationship Id="rId472" Type="http://schemas.openxmlformats.org/officeDocument/2006/relationships/slide" Target="slides/slide455.xml"/><Relationship Id="rId125" Type="http://schemas.openxmlformats.org/officeDocument/2006/relationships/slide" Target="slides/slide108.xml"/><Relationship Id="rId332" Type="http://schemas.openxmlformats.org/officeDocument/2006/relationships/slide" Target="slides/slide315.xml"/><Relationship Id="rId777" Type="http://schemas.openxmlformats.org/officeDocument/2006/relationships/slide" Target="slides/slide760.xml"/><Relationship Id="rId984" Type="http://schemas.openxmlformats.org/officeDocument/2006/relationships/slide" Target="slides/slide967.xml"/><Relationship Id="rId637" Type="http://schemas.openxmlformats.org/officeDocument/2006/relationships/slide" Target="slides/slide620.xml"/><Relationship Id="rId844" Type="http://schemas.openxmlformats.org/officeDocument/2006/relationships/slide" Target="slides/slide827.xml"/><Relationship Id="rId1267" Type="http://schemas.openxmlformats.org/officeDocument/2006/relationships/slide" Target="slides/slide1250.xml"/><Relationship Id="rId1474" Type="http://schemas.openxmlformats.org/officeDocument/2006/relationships/slide" Target="slides/slide1457.xml"/><Relationship Id="rId1681" Type="http://schemas.openxmlformats.org/officeDocument/2006/relationships/slide" Target="slides/slide1664.xml"/><Relationship Id="rId704" Type="http://schemas.openxmlformats.org/officeDocument/2006/relationships/slide" Target="slides/slide687.xml"/><Relationship Id="rId911" Type="http://schemas.openxmlformats.org/officeDocument/2006/relationships/slide" Target="slides/slide894.xml"/><Relationship Id="rId1127" Type="http://schemas.openxmlformats.org/officeDocument/2006/relationships/slide" Target="slides/slide1110.xml"/><Relationship Id="rId1334" Type="http://schemas.openxmlformats.org/officeDocument/2006/relationships/slide" Target="slides/slide1317.xml"/><Relationship Id="rId1541" Type="http://schemas.openxmlformats.org/officeDocument/2006/relationships/slide" Target="slides/slide1524.xml"/><Relationship Id="rId1779" Type="http://schemas.openxmlformats.org/officeDocument/2006/relationships/slide" Target="slides/slide1762.xml"/><Relationship Id="rId1986" Type="http://schemas.openxmlformats.org/officeDocument/2006/relationships/slide" Target="slides/slide1969.xml"/><Relationship Id="rId40" Type="http://schemas.openxmlformats.org/officeDocument/2006/relationships/slide" Target="slides/slide23.xml"/><Relationship Id="rId1401" Type="http://schemas.openxmlformats.org/officeDocument/2006/relationships/slide" Target="slides/slide1384.xml"/><Relationship Id="rId1639" Type="http://schemas.openxmlformats.org/officeDocument/2006/relationships/slide" Target="slides/slide1622.xml"/><Relationship Id="rId1846" Type="http://schemas.openxmlformats.org/officeDocument/2006/relationships/slide" Target="slides/slide1829.xml"/><Relationship Id="rId1706" Type="http://schemas.openxmlformats.org/officeDocument/2006/relationships/slide" Target="slides/slide1689.xml"/><Relationship Id="rId1913" Type="http://schemas.openxmlformats.org/officeDocument/2006/relationships/slide" Target="slides/slide1896.xml"/><Relationship Id="rId287" Type="http://schemas.openxmlformats.org/officeDocument/2006/relationships/slide" Target="slides/slide270.xml"/><Relationship Id="rId494" Type="http://schemas.openxmlformats.org/officeDocument/2006/relationships/slide" Target="slides/slide477.xml"/><Relationship Id="rId147" Type="http://schemas.openxmlformats.org/officeDocument/2006/relationships/slide" Target="slides/slide130.xml"/><Relationship Id="rId354" Type="http://schemas.openxmlformats.org/officeDocument/2006/relationships/slide" Target="slides/slide337.xml"/><Relationship Id="rId799" Type="http://schemas.openxmlformats.org/officeDocument/2006/relationships/slide" Target="slides/slide782.xml"/><Relationship Id="rId1191" Type="http://schemas.openxmlformats.org/officeDocument/2006/relationships/slide" Target="slides/slide1174.xml"/><Relationship Id="rId561" Type="http://schemas.openxmlformats.org/officeDocument/2006/relationships/slide" Target="slides/slide544.xml"/><Relationship Id="rId659" Type="http://schemas.openxmlformats.org/officeDocument/2006/relationships/slide" Target="slides/slide642.xml"/><Relationship Id="rId866" Type="http://schemas.openxmlformats.org/officeDocument/2006/relationships/slide" Target="slides/slide849.xml"/><Relationship Id="rId1289" Type="http://schemas.openxmlformats.org/officeDocument/2006/relationships/slide" Target="slides/slide1272.xml"/><Relationship Id="rId1496" Type="http://schemas.openxmlformats.org/officeDocument/2006/relationships/slide" Target="slides/slide1479.xml"/><Relationship Id="rId214" Type="http://schemas.openxmlformats.org/officeDocument/2006/relationships/slide" Target="slides/slide197.xml"/><Relationship Id="rId421" Type="http://schemas.openxmlformats.org/officeDocument/2006/relationships/slide" Target="slides/slide404.xml"/><Relationship Id="rId519" Type="http://schemas.openxmlformats.org/officeDocument/2006/relationships/slide" Target="slides/slide502.xml"/><Relationship Id="rId1051" Type="http://schemas.openxmlformats.org/officeDocument/2006/relationships/slide" Target="slides/slide1034.xml"/><Relationship Id="rId1149" Type="http://schemas.openxmlformats.org/officeDocument/2006/relationships/slide" Target="slides/slide1132.xml"/><Relationship Id="rId1356" Type="http://schemas.openxmlformats.org/officeDocument/2006/relationships/slide" Target="slides/slide1339.xml"/><Relationship Id="rId726" Type="http://schemas.openxmlformats.org/officeDocument/2006/relationships/slide" Target="slides/slide709.xml"/><Relationship Id="rId933" Type="http://schemas.openxmlformats.org/officeDocument/2006/relationships/slide" Target="slides/slide916.xml"/><Relationship Id="rId1009" Type="http://schemas.openxmlformats.org/officeDocument/2006/relationships/slide" Target="slides/slide992.xml"/><Relationship Id="rId1563" Type="http://schemas.openxmlformats.org/officeDocument/2006/relationships/slide" Target="slides/slide1546.xml"/><Relationship Id="rId1770" Type="http://schemas.openxmlformats.org/officeDocument/2006/relationships/slide" Target="slides/slide1753.xml"/><Relationship Id="rId1868" Type="http://schemas.openxmlformats.org/officeDocument/2006/relationships/slide" Target="slides/slide1851.xml"/><Relationship Id="rId62" Type="http://schemas.openxmlformats.org/officeDocument/2006/relationships/slide" Target="slides/slide45.xml"/><Relationship Id="rId1216" Type="http://schemas.openxmlformats.org/officeDocument/2006/relationships/slide" Target="slides/slide1199.xml"/><Relationship Id="rId1423" Type="http://schemas.openxmlformats.org/officeDocument/2006/relationships/slide" Target="slides/slide1406.xml"/><Relationship Id="rId1630" Type="http://schemas.openxmlformats.org/officeDocument/2006/relationships/slide" Target="slides/slide1613.xml"/><Relationship Id="rId1728" Type="http://schemas.openxmlformats.org/officeDocument/2006/relationships/slide" Target="slides/slide1711.xml"/><Relationship Id="rId1935" Type="http://schemas.openxmlformats.org/officeDocument/2006/relationships/slide" Target="slides/slide1918.xml"/><Relationship Id="rId169" Type="http://schemas.openxmlformats.org/officeDocument/2006/relationships/slide" Target="slides/slide152.xml"/><Relationship Id="rId376" Type="http://schemas.openxmlformats.org/officeDocument/2006/relationships/slide" Target="slides/slide359.xml"/><Relationship Id="rId583" Type="http://schemas.openxmlformats.org/officeDocument/2006/relationships/slide" Target="slides/slide566.xml"/><Relationship Id="rId790" Type="http://schemas.openxmlformats.org/officeDocument/2006/relationships/slide" Target="slides/slide773.xml"/><Relationship Id="rId4" Type="http://schemas.openxmlformats.org/officeDocument/2006/relationships/slideMaster" Target="slideMasters/slideMaster4.xml"/><Relationship Id="rId236" Type="http://schemas.openxmlformats.org/officeDocument/2006/relationships/slide" Target="slides/slide219.xml"/><Relationship Id="rId443" Type="http://schemas.openxmlformats.org/officeDocument/2006/relationships/slide" Target="slides/slide426.xml"/><Relationship Id="rId650" Type="http://schemas.openxmlformats.org/officeDocument/2006/relationships/slide" Target="slides/slide633.xml"/><Relationship Id="rId888" Type="http://schemas.openxmlformats.org/officeDocument/2006/relationships/slide" Target="slides/slide871.xml"/><Relationship Id="rId1073" Type="http://schemas.openxmlformats.org/officeDocument/2006/relationships/slide" Target="slides/slide1056.xml"/><Relationship Id="rId1280" Type="http://schemas.openxmlformats.org/officeDocument/2006/relationships/slide" Target="slides/slide1263.xml"/><Relationship Id="rId303" Type="http://schemas.openxmlformats.org/officeDocument/2006/relationships/slide" Target="slides/slide286.xml"/><Relationship Id="rId748" Type="http://schemas.openxmlformats.org/officeDocument/2006/relationships/slide" Target="slides/slide731.xml"/><Relationship Id="rId955" Type="http://schemas.openxmlformats.org/officeDocument/2006/relationships/slide" Target="slides/slide938.xml"/><Relationship Id="rId1140" Type="http://schemas.openxmlformats.org/officeDocument/2006/relationships/slide" Target="slides/slide1123.xml"/><Relationship Id="rId1378" Type="http://schemas.openxmlformats.org/officeDocument/2006/relationships/slide" Target="slides/slide1361.xml"/><Relationship Id="rId1585" Type="http://schemas.openxmlformats.org/officeDocument/2006/relationships/slide" Target="slides/slide1568.xml"/><Relationship Id="rId1792" Type="http://schemas.openxmlformats.org/officeDocument/2006/relationships/slide" Target="slides/slide1775.xml"/><Relationship Id="rId84" Type="http://schemas.openxmlformats.org/officeDocument/2006/relationships/slide" Target="slides/slide67.xml"/><Relationship Id="rId510" Type="http://schemas.openxmlformats.org/officeDocument/2006/relationships/slide" Target="slides/slide493.xml"/><Relationship Id="rId608" Type="http://schemas.openxmlformats.org/officeDocument/2006/relationships/slide" Target="slides/slide591.xml"/><Relationship Id="rId815" Type="http://schemas.openxmlformats.org/officeDocument/2006/relationships/slide" Target="slides/slide798.xml"/><Relationship Id="rId1238" Type="http://schemas.openxmlformats.org/officeDocument/2006/relationships/slide" Target="slides/slide1221.xml"/><Relationship Id="rId1445" Type="http://schemas.openxmlformats.org/officeDocument/2006/relationships/slide" Target="slides/slide1428.xml"/><Relationship Id="rId1652" Type="http://schemas.openxmlformats.org/officeDocument/2006/relationships/slide" Target="slides/slide1635.xml"/><Relationship Id="rId1000" Type="http://schemas.openxmlformats.org/officeDocument/2006/relationships/slide" Target="slides/slide983.xml"/><Relationship Id="rId1305" Type="http://schemas.openxmlformats.org/officeDocument/2006/relationships/slide" Target="slides/slide1288.xml"/><Relationship Id="rId1957" Type="http://schemas.openxmlformats.org/officeDocument/2006/relationships/slide" Target="slides/slide1940.xml"/><Relationship Id="rId1512" Type="http://schemas.openxmlformats.org/officeDocument/2006/relationships/slide" Target="slides/slide1495.xml"/><Relationship Id="rId1817" Type="http://schemas.openxmlformats.org/officeDocument/2006/relationships/slide" Target="slides/slide1800.xml"/><Relationship Id="rId11" Type="http://schemas.openxmlformats.org/officeDocument/2006/relationships/slideMaster" Target="slideMasters/slideMaster11.xml"/><Relationship Id="rId398" Type="http://schemas.openxmlformats.org/officeDocument/2006/relationships/slide" Target="slides/slide381.xml"/><Relationship Id="rId160" Type="http://schemas.openxmlformats.org/officeDocument/2006/relationships/slide" Target="slides/slide143.xml"/><Relationship Id="rId258" Type="http://schemas.openxmlformats.org/officeDocument/2006/relationships/slide" Target="slides/slide241.xml"/><Relationship Id="rId465" Type="http://schemas.openxmlformats.org/officeDocument/2006/relationships/slide" Target="slides/slide448.xml"/><Relationship Id="rId672" Type="http://schemas.openxmlformats.org/officeDocument/2006/relationships/slide" Target="slides/slide655.xml"/><Relationship Id="rId1095" Type="http://schemas.openxmlformats.org/officeDocument/2006/relationships/slide" Target="slides/slide1078.xml"/><Relationship Id="rId118" Type="http://schemas.openxmlformats.org/officeDocument/2006/relationships/slide" Target="slides/slide101.xml"/><Relationship Id="rId325" Type="http://schemas.openxmlformats.org/officeDocument/2006/relationships/slide" Target="slides/slide308.xml"/><Relationship Id="rId532" Type="http://schemas.openxmlformats.org/officeDocument/2006/relationships/slide" Target="slides/slide515.xml"/><Relationship Id="rId977" Type="http://schemas.openxmlformats.org/officeDocument/2006/relationships/slide" Target="slides/slide960.xml"/><Relationship Id="rId1162" Type="http://schemas.openxmlformats.org/officeDocument/2006/relationships/slide" Target="slides/slide1145.xml"/><Relationship Id="rId2006" Type="http://schemas.openxmlformats.org/officeDocument/2006/relationships/theme" Target="theme/theme1.xml"/><Relationship Id="rId837" Type="http://schemas.openxmlformats.org/officeDocument/2006/relationships/slide" Target="slides/slide820.xml"/><Relationship Id="rId1022" Type="http://schemas.openxmlformats.org/officeDocument/2006/relationships/slide" Target="slides/slide1005.xml"/><Relationship Id="rId1467" Type="http://schemas.openxmlformats.org/officeDocument/2006/relationships/slide" Target="slides/slide1450.xml"/><Relationship Id="rId1674" Type="http://schemas.openxmlformats.org/officeDocument/2006/relationships/slide" Target="slides/slide1657.xml"/><Relationship Id="rId1881" Type="http://schemas.openxmlformats.org/officeDocument/2006/relationships/slide" Target="slides/slide1864.xml"/><Relationship Id="rId904" Type="http://schemas.openxmlformats.org/officeDocument/2006/relationships/slide" Target="slides/slide887.xml"/><Relationship Id="rId1327" Type="http://schemas.openxmlformats.org/officeDocument/2006/relationships/slide" Target="slides/slide1310.xml"/><Relationship Id="rId1534" Type="http://schemas.openxmlformats.org/officeDocument/2006/relationships/slide" Target="slides/slide1517.xml"/><Relationship Id="rId1741" Type="http://schemas.openxmlformats.org/officeDocument/2006/relationships/slide" Target="slides/slide1724.xml"/><Relationship Id="rId1979" Type="http://schemas.openxmlformats.org/officeDocument/2006/relationships/slide" Target="slides/slide1962.xml"/><Relationship Id="rId33" Type="http://schemas.openxmlformats.org/officeDocument/2006/relationships/slide" Target="slides/slide16.xml"/><Relationship Id="rId1601" Type="http://schemas.openxmlformats.org/officeDocument/2006/relationships/slide" Target="slides/slide1584.xml"/><Relationship Id="rId1839" Type="http://schemas.openxmlformats.org/officeDocument/2006/relationships/slide" Target="slides/slide1822.xml"/><Relationship Id="rId182" Type="http://schemas.openxmlformats.org/officeDocument/2006/relationships/slide" Target="slides/slide165.xml"/><Relationship Id="rId1906" Type="http://schemas.openxmlformats.org/officeDocument/2006/relationships/slide" Target="slides/slide1889.xml"/><Relationship Id="rId487" Type="http://schemas.openxmlformats.org/officeDocument/2006/relationships/slide" Target="slides/slide470.xml"/><Relationship Id="rId694" Type="http://schemas.openxmlformats.org/officeDocument/2006/relationships/slide" Target="slides/slide677.xml"/><Relationship Id="rId347" Type="http://schemas.openxmlformats.org/officeDocument/2006/relationships/slide" Target="slides/slide330.xml"/><Relationship Id="rId999" Type="http://schemas.openxmlformats.org/officeDocument/2006/relationships/slide" Target="slides/slide982.xml"/><Relationship Id="rId1184" Type="http://schemas.openxmlformats.org/officeDocument/2006/relationships/slide" Target="slides/slide1167.xml"/><Relationship Id="rId554" Type="http://schemas.openxmlformats.org/officeDocument/2006/relationships/slide" Target="slides/slide537.xml"/><Relationship Id="rId761" Type="http://schemas.openxmlformats.org/officeDocument/2006/relationships/slide" Target="slides/slide744.xml"/><Relationship Id="rId859" Type="http://schemas.openxmlformats.org/officeDocument/2006/relationships/slide" Target="slides/slide842.xml"/><Relationship Id="rId1391" Type="http://schemas.openxmlformats.org/officeDocument/2006/relationships/slide" Target="slides/slide1374.xml"/><Relationship Id="rId1489" Type="http://schemas.openxmlformats.org/officeDocument/2006/relationships/slide" Target="slides/slide1472.xml"/><Relationship Id="rId1696" Type="http://schemas.openxmlformats.org/officeDocument/2006/relationships/slide" Target="slides/slide1679.xml"/><Relationship Id="rId207" Type="http://schemas.openxmlformats.org/officeDocument/2006/relationships/slide" Target="slides/slide190.xml"/><Relationship Id="rId414" Type="http://schemas.openxmlformats.org/officeDocument/2006/relationships/slide" Target="slides/slide397.xml"/><Relationship Id="rId621" Type="http://schemas.openxmlformats.org/officeDocument/2006/relationships/slide" Target="slides/slide604.xml"/><Relationship Id="rId1044" Type="http://schemas.openxmlformats.org/officeDocument/2006/relationships/slide" Target="slides/slide1027.xml"/><Relationship Id="rId1251" Type="http://schemas.openxmlformats.org/officeDocument/2006/relationships/slide" Target="slides/slide1234.xml"/><Relationship Id="rId1349" Type="http://schemas.openxmlformats.org/officeDocument/2006/relationships/slide" Target="slides/slide1332.xml"/><Relationship Id="rId719" Type="http://schemas.openxmlformats.org/officeDocument/2006/relationships/slide" Target="slides/slide702.xml"/><Relationship Id="rId926" Type="http://schemas.openxmlformats.org/officeDocument/2006/relationships/slide" Target="slides/slide909.xml"/><Relationship Id="rId1111" Type="http://schemas.openxmlformats.org/officeDocument/2006/relationships/slide" Target="slides/slide1094.xml"/><Relationship Id="rId1556" Type="http://schemas.openxmlformats.org/officeDocument/2006/relationships/slide" Target="slides/slide1539.xml"/><Relationship Id="rId1763" Type="http://schemas.openxmlformats.org/officeDocument/2006/relationships/slide" Target="slides/slide1746.xml"/><Relationship Id="rId1970" Type="http://schemas.openxmlformats.org/officeDocument/2006/relationships/slide" Target="slides/slide1953.xml"/><Relationship Id="rId55" Type="http://schemas.openxmlformats.org/officeDocument/2006/relationships/slide" Target="slides/slide38.xml"/><Relationship Id="rId1209" Type="http://schemas.openxmlformats.org/officeDocument/2006/relationships/slide" Target="slides/slide1192.xml"/><Relationship Id="rId1416" Type="http://schemas.openxmlformats.org/officeDocument/2006/relationships/slide" Target="slides/slide1399.xml"/><Relationship Id="rId1623" Type="http://schemas.openxmlformats.org/officeDocument/2006/relationships/slide" Target="slides/slide1606.xml"/><Relationship Id="rId1830" Type="http://schemas.openxmlformats.org/officeDocument/2006/relationships/slide" Target="slides/slide1813.xml"/><Relationship Id="rId1928" Type="http://schemas.openxmlformats.org/officeDocument/2006/relationships/slide" Target="slides/slide1911.xml"/><Relationship Id="rId271" Type="http://schemas.openxmlformats.org/officeDocument/2006/relationships/slide" Target="slides/slide254.xml"/><Relationship Id="rId131" Type="http://schemas.openxmlformats.org/officeDocument/2006/relationships/slide" Target="slides/slide114.xml"/><Relationship Id="rId369" Type="http://schemas.openxmlformats.org/officeDocument/2006/relationships/slide" Target="slides/slide352.xml"/><Relationship Id="rId576" Type="http://schemas.openxmlformats.org/officeDocument/2006/relationships/slide" Target="slides/slide559.xml"/><Relationship Id="rId783" Type="http://schemas.openxmlformats.org/officeDocument/2006/relationships/slide" Target="slides/slide766.xml"/><Relationship Id="rId990" Type="http://schemas.openxmlformats.org/officeDocument/2006/relationships/slide" Target="slides/slide973.xml"/><Relationship Id="rId229" Type="http://schemas.openxmlformats.org/officeDocument/2006/relationships/slide" Target="slides/slide212.xml"/><Relationship Id="rId436" Type="http://schemas.openxmlformats.org/officeDocument/2006/relationships/slide" Target="slides/slide419.xml"/><Relationship Id="rId643" Type="http://schemas.openxmlformats.org/officeDocument/2006/relationships/slide" Target="slides/slide626.xml"/><Relationship Id="rId1066" Type="http://schemas.openxmlformats.org/officeDocument/2006/relationships/slide" Target="slides/slide1049.xml"/><Relationship Id="rId1273" Type="http://schemas.openxmlformats.org/officeDocument/2006/relationships/slide" Target="slides/slide1256.xml"/><Relationship Id="rId1480" Type="http://schemas.openxmlformats.org/officeDocument/2006/relationships/slide" Target="slides/slide1463.xml"/><Relationship Id="rId850" Type="http://schemas.openxmlformats.org/officeDocument/2006/relationships/slide" Target="slides/slide833.xml"/><Relationship Id="rId948" Type="http://schemas.openxmlformats.org/officeDocument/2006/relationships/slide" Target="slides/slide931.xml"/><Relationship Id="rId1133" Type="http://schemas.openxmlformats.org/officeDocument/2006/relationships/slide" Target="slides/slide1116.xml"/><Relationship Id="rId1578" Type="http://schemas.openxmlformats.org/officeDocument/2006/relationships/slide" Target="slides/slide1561.xml"/><Relationship Id="rId1785" Type="http://schemas.openxmlformats.org/officeDocument/2006/relationships/slide" Target="slides/slide1768.xml"/><Relationship Id="rId1992" Type="http://schemas.openxmlformats.org/officeDocument/2006/relationships/slide" Target="slides/slide1975.xml"/><Relationship Id="rId77" Type="http://schemas.openxmlformats.org/officeDocument/2006/relationships/slide" Target="slides/slide60.xml"/><Relationship Id="rId503" Type="http://schemas.openxmlformats.org/officeDocument/2006/relationships/slide" Target="slides/slide486.xml"/><Relationship Id="rId710" Type="http://schemas.openxmlformats.org/officeDocument/2006/relationships/slide" Target="slides/slide693.xml"/><Relationship Id="rId808" Type="http://schemas.openxmlformats.org/officeDocument/2006/relationships/slide" Target="slides/slide791.xml"/><Relationship Id="rId1340" Type="http://schemas.openxmlformats.org/officeDocument/2006/relationships/slide" Target="slides/slide1323.xml"/><Relationship Id="rId1438" Type="http://schemas.openxmlformats.org/officeDocument/2006/relationships/slide" Target="slides/slide1421.xml"/><Relationship Id="rId1645" Type="http://schemas.openxmlformats.org/officeDocument/2006/relationships/slide" Target="slides/slide1628.xml"/><Relationship Id="rId1200" Type="http://schemas.openxmlformats.org/officeDocument/2006/relationships/slide" Target="slides/slide1183.xml"/><Relationship Id="rId1852" Type="http://schemas.openxmlformats.org/officeDocument/2006/relationships/slide" Target="slides/slide1835.xml"/><Relationship Id="rId1505" Type="http://schemas.openxmlformats.org/officeDocument/2006/relationships/slide" Target="slides/slide1488.xml"/><Relationship Id="rId1712" Type="http://schemas.openxmlformats.org/officeDocument/2006/relationships/slide" Target="slides/slide1695.xml"/><Relationship Id="rId293" Type="http://schemas.openxmlformats.org/officeDocument/2006/relationships/slide" Target="slides/slide276.xml"/><Relationship Id="rId153" Type="http://schemas.openxmlformats.org/officeDocument/2006/relationships/slide" Target="slides/slide136.xml"/><Relationship Id="rId360" Type="http://schemas.openxmlformats.org/officeDocument/2006/relationships/slide" Target="slides/slide343.xml"/><Relationship Id="rId598" Type="http://schemas.openxmlformats.org/officeDocument/2006/relationships/slide" Target="slides/slide581.xml"/><Relationship Id="rId220" Type="http://schemas.openxmlformats.org/officeDocument/2006/relationships/slide" Target="slides/slide203.xml"/><Relationship Id="rId458" Type="http://schemas.openxmlformats.org/officeDocument/2006/relationships/slide" Target="slides/slide441.xml"/><Relationship Id="rId665" Type="http://schemas.openxmlformats.org/officeDocument/2006/relationships/slide" Target="slides/slide648.xml"/><Relationship Id="rId872" Type="http://schemas.openxmlformats.org/officeDocument/2006/relationships/slide" Target="slides/slide855.xml"/><Relationship Id="rId1088" Type="http://schemas.openxmlformats.org/officeDocument/2006/relationships/slide" Target="slides/slide1071.xml"/><Relationship Id="rId1295" Type="http://schemas.openxmlformats.org/officeDocument/2006/relationships/slide" Target="slides/slide1278.xml"/><Relationship Id="rId318" Type="http://schemas.openxmlformats.org/officeDocument/2006/relationships/slide" Target="slides/slide301.xml"/><Relationship Id="rId525" Type="http://schemas.openxmlformats.org/officeDocument/2006/relationships/slide" Target="slides/slide508.xml"/><Relationship Id="rId732" Type="http://schemas.openxmlformats.org/officeDocument/2006/relationships/slide" Target="slides/slide715.xml"/><Relationship Id="rId1155" Type="http://schemas.openxmlformats.org/officeDocument/2006/relationships/slide" Target="slides/slide1138.xml"/><Relationship Id="rId1362" Type="http://schemas.openxmlformats.org/officeDocument/2006/relationships/slide" Target="slides/slide1345.xml"/><Relationship Id="rId99" Type="http://schemas.openxmlformats.org/officeDocument/2006/relationships/slide" Target="slides/slide82.xml"/><Relationship Id="rId1015" Type="http://schemas.openxmlformats.org/officeDocument/2006/relationships/slide" Target="slides/slide998.xml"/><Relationship Id="rId1222" Type="http://schemas.openxmlformats.org/officeDocument/2006/relationships/slide" Target="slides/slide1205.xml"/><Relationship Id="rId1667" Type="http://schemas.openxmlformats.org/officeDocument/2006/relationships/slide" Target="slides/slide1650.xml"/><Relationship Id="rId1874" Type="http://schemas.openxmlformats.org/officeDocument/2006/relationships/slide" Target="slides/slide1857.xml"/><Relationship Id="rId1527" Type="http://schemas.openxmlformats.org/officeDocument/2006/relationships/slide" Target="slides/slide1510.xml"/><Relationship Id="rId1734" Type="http://schemas.openxmlformats.org/officeDocument/2006/relationships/slide" Target="slides/slide1717.xml"/><Relationship Id="rId1941" Type="http://schemas.openxmlformats.org/officeDocument/2006/relationships/slide" Target="slides/slide1924.xml"/><Relationship Id="rId26" Type="http://schemas.openxmlformats.org/officeDocument/2006/relationships/slide" Target="slides/slide9.xml"/><Relationship Id="rId175" Type="http://schemas.openxmlformats.org/officeDocument/2006/relationships/slide" Target="slides/slide158.xml"/><Relationship Id="rId1801" Type="http://schemas.openxmlformats.org/officeDocument/2006/relationships/slide" Target="slides/slide1784.xml"/><Relationship Id="rId382" Type="http://schemas.openxmlformats.org/officeDocument/2006/relationships/slide" Target="slides/slide365.xml"/><Relationship Id="rId687" Type="http://schemas.openxmlformats.org/officeDocument/2006/relationships/slide" Target="slides/slide670.xml"/><Relationship Id="rId242" Type="http://schemas.openxmlformats.org/officeDocument/2006/relationships/slide" Target="slides/slide225.xml"/><Relationship Id="rId894" Type="http://schemas.openxmlformats.org/officeDocument/2006/relationships/slide" Target="slides/slide877.xml"/><Relationship Id="rId1177" Type="http://schemas.openxmlformats.org/officeDocument/2006/relationships/slide" Target="slides/slide1160.xml"/><Relationship Id="rId102" Type="http://schemas.openxmlformats.org/officeDocument/2006/relationships/slide" Target="slides/slide85.xml"/><Relationship Id="rId547" Type="http://schemas.openxmlformats.org/officeDocument/2006/relationships/slide" Target="slides/slide530.xml"/><Relationship Id="rId754" Type="http://schemas.openxmlformats.org/officeDocument/2006/relationships/slide" Target="slides/slide737.xml"/><Relationship Id="rId961" Type="http://schemas.openxmlformats.org/officeDocument/2006/relationships/slide" Target="slides/slide944.xml"/><Relationship Id="rId1384" Type="http://schemas.openxmlformats.org/officeDocument/2006/relationships/slide" Target="slides/slide1367.xml"/><Relationship Id="rId1591" Type="http://schemas.openxmlformats.org/officeDocument/2006/relationships/slide" Target="slides/slide1574.xml"/><Relationship Id="rId1689" Type="http://schemas.openxmlformats.org/officeDocument/2006/relationships/slide" Target="slides/slide1672.xml"/><Relationship Id="rId90" Type="http://schemas.openxmlformats.org/officeDocument/2006/relationships/slide" Target="slides/slide73.xml"/><Relationship Id="rId407" Type="http://schemas.openxmlformats.org/officeDocument/2006/relationships/slide" Target="slides/slide390.xml"/><Relationship Id="rId614" Type="http://schemas.openxmlformats.org/officeDocument/2006/relationships/slide" Target="slides/slide597.xml"/><Relationship Id="rId821" Type="http://schemas.openxmlformats.org/officeDocument/2006/relationships/slide" Target="slides/slide804.xml"/><Relationship Id="rId1037" Type="http://schemas.openxmlformats.org/officeDocument/2006/relationships/slide" Target="slides/slide1020.xml"/><Relationship Id="rId1244" Type="http://schemas.openxmlformats.org/officeDocument/2006/relationships/slide" Target="slides/slide1227.xml"/><Relationship Id="rId1451" Type="http://schemas.openxmlformats.org/officeDocument/2006/relationships/slide" Target="slides/slide1434.xml"/><Relationship Id="rId1896" Type="http://schemas.openxmlformats.org/officeDocument/2006/relationships/slide" Target="slides/slide1879.xml"/><Relationship Id="rId919" Type="http://schemas.openxmlformats.org/officeDocument/2006/relationships/slide" Target="slides/slide902.xml"/><Relationship Id="rId1104" Type="http://schemas.openxmlformats.org/officeDocument/2006/relationships/slide" Target="slides/slide1087.xml"/><Relationship Id="rId1311" Type="http://schemas.openxmlformats.org/officeDocument/2006/relationships/slide" Target="slides/slide1294.xml"/><Relationship Id="rId1549" Type="http://schemas.openxmlformats.org/officeDocument/2006/relationships/slide" Target="slides/slide1532.xml"/><Relationship Id="rId1756" Type="http://schemas.openxmlformats.org/officeDocument/2006/relationships/slide" Target="slides/slide1739.xml"/><Relationship Id="rId1963" Type="http://schemas.openxmlformats.org/officeDocument/2006/relationships/slide" Target="slides/slide1946.xml"/><Relationship Id="rId48" Type="http://schemas.openxmlformats.org/officeDocument/2006/relationships/slide" Target="slides/slide31.xml"/><Relationship Id="rId1409" Type="http://schemas.openxmlformats.org/officeDocument/2006/relationships/slide" Target="slides/slide1392.xml"/><Relationship Id="rId1616" Type="http://schemas.openxmlformats.org/officeDocument/2006/relationships/slide" Target="slides/slide1599.xml"/><Relationship Id="rId1823" Type="http://schemas.openxmlformats.org/officeDocument/2006/relationships/slide" Target="slides/slide1806.xml"/><Relationship Id="rId197" Type="http://schemas.openxmlformats.org/officeDocument/2006/relationships/slide" Target="slides/slide180.xml"/><Relationship Id="rId264" Type="http://schemas.openxmlformats.org/officeDocument/2006/relationships/slide" Target="slides/slide247.xml"/><Relationship Id="rId471" Type="http://schemas.openxmlformats.org/officeDocument/2006/relationships/slide" Target="slides/slide454.xml"/><Relationship Id="rId124" Type="http://schemas.openxmlformats.org/officeDocument/2006/relationships/slide" Target="slides/slide107.xml"/><Relationship Id="rId569" Type="http://schemas.openxmlformats.org/officeDocument/2006/relationships/slide" Target="slides/slide552.xml"/><Relationship Id="rId776" Type="http://schemas.openxmlformats.org/officeDocument/2006/relationships/slide" Target="slides/slide759.xml"/><Relationship Id="rId983" Type="http://schemas.openxmlformats.org/officeDocument/2006/relationships/slide" Target="slides/slide966.xml"/><Relationship Id="rId1199" Type="http://schemas.openxmlformats.org/officeDocument/2006/relationships/slide" Target="slides/slide1182.xml"/><Relationship Id="rId331" Type="http://schemas.openxmlformats.org/officeDocument/2006/relationships/slide" Target="slides/slide314.xml"/><Relationship Id="rId429" Type="http://schemas.openxmlformats.org/officeDocument/2006/relationships/slide" Target="slides/slide412.xml"/><Relationship Id="rId636" Type="http://schemas.openxmlformats.org/officeDocument/2006/relationships/slide" Target="slides/slide619.xml"/><Relationship Id="rId1059" Type="http://schemas.openxmlformats.org/officeDocument/2006/relationships/slide" Target="slides/slide1042.xml"/><Relationship Id="rId1266" Type="http://schemas.openxmlformats.org/officeDocument/2006/relationships/slide" Target="slides/slide1249.xml"/><Relationship Id="rId1473" Type="http://schemas.openxmlformats.org/officeDocument/2006/relationships/slide" Target="slides/slide1456.xml"/><Relationship Id="rId843" Type="http://schemas.openxmlformats.org/officeDocument/2006/relationships/slide" Target="slides/slide826.xml"/><Relationship Id="rId1126" Type="http://schemas.openxmlformats.org/officeDocument/2006/relationships/slide" Target="slides/slide1109.xml"/><Relationship Id="rId1680" Type="http://schemas.openxmlformats.org/officeDocument/2006/relationships/slide" Target="slides/slide1663.xml"/><Relationship Id="rId1778" Type="http://schemas.openxmlformats.org/officeDocument/2006/relationships/slide" Target="slides/slide1761.xml"/><Relationship Id="rId1985" Type="http://schemas.openxmlformats.org/officeDocument/2006/relationships/slide" Target="slides/slide1968.xml"/><Relationship Id="rId703" Type="http://schemas.openxmlformats.org/officeDocument/2006/relationships/slide" Target="slides/slide686.xml"/><Relationship Id="rId910" Type="http://schemas.openxmlformats.org/officeDocument/2006/relationships/slide" Target="slides/slide893.xml"/><Relationship Id="rId1333" Type="http://schemas.openxmlformats.org/officeDocument/2006/relationships/slide" Target="slides/slide1316.xml"/><Relationship Id="rId1540" Type="http://schemas.openxmlformats.org/officeDocument/2006/relationships/slide" Target="slides/slide1523.xml"/><Relationship Id="rId1638" Type="http://schemas.openxmlformats.org/officeDocument/2006/relationships/slide" Target="slides/slide1621.xml"/><Relationship Id="rId1400" Type="http://schemas.openxmlformats.org/officeDocument/2006/relationships/slide" Target="slides/slide1383.xml"/><Relationship Id="rId1845" Type="http://schemas.openxmlformats.org/officeDocument/2006/relationships/slide" Target="slides/slide1828.xml"/><Relationship Id="rId1705" Type="http://schemas.openxmlformats.org/officeDocument/2006/relationships/slide" Target="slides/slide1688.xml"/><Relationship Id="rId1912" Type="http://schemas.openxmlformats.org/officeDocument/2006/relationships/slide" Target="slides/slide1895.xml"/><Relationship Id="rId286" Type="http://schemas.openxmlformats.org/officeDocument/2006/relationships/slide" Target="slides/slide269.xml"/><Relationship Id="rId493" Type="http://schemas.openxmlformats.org/officeDocument/2006/relationships/slide" Target="slides/slide476.xml"/><Relationship Id="rId146" Type="http://schemas.openxmlformats.org/officeDocument/2006/relationships/slide" Target="slides/slide129.xml"/><Relationship Id="rId353" Type="http://schemas.openxmlformats.org/officeDocument/2006/relationships/slide" Target="slides/slide336.xml"/><Relationship Id="rId560" Type="http://schemas.openxmlformats.org/officeDocument/2006/relationships/slide" Target="slides/slide543.xml"/><Relationship Id="rId798" Type="http://schemas.openxmlformats.org/officeDocument/2006/relationships/slide" Target="slides/slide781.xml"/><Relationship Id="rId1190" Type="http://schemas.openxmlformats.org/officeDocument/2006/relationships/slide" Target="slides/slide1173.xml"/><Relationship Id="rId213" Type="http://schemas.openxmlformats.org/officeDocument/2006/relationships/slide" Target="slides/slide196.xml"/><Relationship Id="rId420" Type="http://schemas.openxmlformats.org/officeDocument/2006/relationships/slide" Target="slides/slide403.xml"/><Relationship Id="rId658" Type="http://schemas.openxmlformats.org/officeDocument/2006/relationships/slide" Target="slides/slide641.xml"/><Relationship Id="rId865" Type="http://schemas.openxmlformats.org/officeDocument/2006/relationships/slide" Target="slides/slide848.xml"/><Relationship Id="rId1050" Type="http://schemas.openxmlformats.org/officeDocument/2006/relationships/slide" Target="slides/slide1033.xml"/><Relationship Id="rId1288" Type="http://schemas.openxmlformats.org/officeDocument/2006/relationships/slide" Target="slides/slide1271.xml"/><Relationship Id="rId1495" Type="http://schemas.openxmlformats.org/officeDocument/2006/relationships/slide" Target="slides/slide1478.xml"/><Relationship Id="rId518" Type="http://schemas.openxmlformats.org/officeDocument/2006/relationships/slide" Target="slides/slide501.xml"/><Relationship Id="rId725" Type="http://schemas.openxmlformats.org/officeDocument/2006/relationships/slide" Target="slides/slide708.xml"/><Relationship Id="rId932" Type="http://schemas.openxmlformats.org/officeDocument/2006/relationships/slide" Target="slides/slide915.xml"/><Relationship Id="rId1148" Type="http://schemas.openxmlformats.org/officeDocument/2006/relationships/slide" Target="slides/slide1131.xml"/><Relationship Id="rId1355" Type="http://schemas.openxmlformats.org/officeDocument/2006/relationships/slide" Target="slides/slide1338.xml"/><Relationship Id="rId1562" Type="http://schemas.openxmlformats.org/officeDocument/2006/relationships/slide" Target="slides/slide1545.xml"/><Relationship Id="rId1008" Type="http://schemas.openxmlformats.org/officeDocument/2006/relationships/slide" Target="slides/slide991.xml"/><Relationship Id="rId1215" Type="http://schemas.openxmlformats.org/officeDocument/2006/relationships/slide" Target="slides/slide1198.xml"/><Relationship Id="rId1422" Type="http://schemas.openxmlformats.org/officeDocument/2006/relationships/slide" Target="slides/slide1405.xml"/><Relationship Id="rId1867" Type="http://schemas.openxmlformats.org/officeDocument/2006/relationships/slide" Target="slides/slide1850.xml"/><Relationship Id="rId61" Type="http://schemas.openxmlformats.org/officeDocument/2006/relationships/slide" Target="slides/slide44.xml"/><Relationship Id="rId1727" Type="http://schemas.openxmlformats.org/officeDocument/2006/relationships/slide" Target="slides/slide1710.xml"/><Relationship Id="rId1934" Type="http://schemas.openxmlformats.org/officeDocument/2006/relationships/slide" Target="slides/slide1917.xml"/><Relationship Id="rId19" Type="http://schemas.openxmlformats.org/officeDocument/2006/relationships/slide" Target="slides/slide2.xml"/><Relationship Id="rId224" Type="http://schemas.openxmlformats.org/officeDocument/2006/relationships/slide" Target="slides/slide207.xml"/><Relationship Id="rId431" Type="http://schemas.openxmlformats.org/officeDocument/2006/relationships/slide" Target="slides/slide414.xml"/><Relationship Id="rId529" Type="http://schemas.openxmlformats.org/officeDocument/2006/relationships/slide" Target="slides/slide512.xml"/><Relationship Id="rId736" Type="http://schemas.openxmlformats.org/officeDocument/2006/relationships/slide" Target="slides/slide719.xml"/><Relationship Id="rId1061" Type="http://schemas.openxmlformats.org/officeDocument/2006/relationships/slide" Target="slides/slide1044.xml"/><Relationship Id="rId1159" Type="http://schemas.openxmlformats.org/officeDocument/2006/relationships/slide" Target="slides/slide1142.xml"/><Relationship Id="rId1366" Type="http://schemas.openxmlformats.org/officeDocument/2006/relationships/slide" Target="slides/slide1349.xml"/><Relationship Id="rId168" Type="http://schemas.openxmlformats.org/officeDocument/2006/relationships/slide" Target="slides/slide151.xml"/><Relationship Id="rId943" Type="http://schemas.openxmlformats.org/officeDocument/2006/relationships/slide" Target="slides/slide926.xml"/><Relationship Id="rId1019" Type="http://schemas.openxmlformats.org/officeDocument/2006/relationships/slide" Target="slides/slide1002.xml"/><Relationship Id="rId1573" Type="http://schemas.openxmlformats.org/officeDocument/2006/relationships/slide" Target="slides/slide1556.xml"/><Relationship Id="rId1780" Type="http://schemas.openxmlformats.org/officeDocument/2006/relationships/slide" Target="slides/slide1763.xml"/><Relationship Id="rId1878" Type="http://schemas.openxmlformats.org/officeDocument/2006/relationships/slide" Target="slides/slide1861.xml"/><Relationship Id="rId72" Type="http://schemas.openxmlformats.org/officeDocument/2006/relationships/slide" Target="slides/slide55.xml"/><Relationship Id="rId375" Type="http://schemas.openxmlformats.org/officeDocument/2006/relationships/slide" Target="slides/slide358.xml"/><Relationship Id="rId582" Type="http://schemas.openxmlformats.org/officeDocument/2006/relationships/slide" Target="slides/slide565.xml"/><Relationship Id="rId803" Type="http://schemas.openxmlformats.org/officeDocument/2006/relationships/slide" Target="slides/slide786.xml"/><Relationship Id="rId1226" Type="http://schemas.openxmlformats.org/officeDocument/2006/relationships/slide" Target="slides/slide1209.xml"/><Relationship Id="rId1433" Type="http://schemas.openxmlformats.org/officeDocument/2006/relationships/slide" Target="slides/slide1416.xml"/><Relationship Id="rId1640" Type="http://schemas.openxmlformats.org/officeDocument/2006/relationships/slide" Target="slides/slide1623.xml"/><Relationship Id="rId1738" Type="http://schemas.openxmlformats.org/officeDocument/2006/relationships/slide" Target="slides/slide1721.xml"/><Relationship Id="rId3" Type="http://schemas.openxmlformats.org/officeDocument/2006/relationships/slideMaster" Target="slideMasters/slideMaster3.xml"/><Relationship Id="rId235" Type="http://schemas.openxmlformats.org/officeDocument/2006/relationships/slide" Target="slides/slide218.xml"/><Relationship Id="rId442" Type="http://schemas.openxmlformats.org/officeDocument/2006/relationships/slide" Target="slides/slide425.xml"/><Relationship Id="rId887" Type="http://schemas.openxmlformats.org/officeDocument/2006/relationships/slide" Target="slides/slide870.xml"/><Relationship Id="rId1072" Type="http://schemas.openxmlformats.org/officeDocument/2006/relationships/slide" Target="slides/slide1055.xml"/><Relationship Id="rId1500" Type="http://schemas.openxmlformats.org/officeDocument/2006/relationships/slide" Target="slides/slide1483.xml"/><Relationship Id="rId1945" Type="http://schemas.openxmlformats.org/officeDocument/2006/relationships/slide" Target="slides/slide1928.xml"/><Relationship Id="rId302" Type="http://schemas.openxmlformats.org/officeDocument/2006/relationships/slide" Target="slides/slide285.xml"/><Relationship Id="rId747" Type="http://schemas.openxmlformats.org/officeDocument/2006/relationships/slide" Target="slides/slide730.xml"/><Relationship Id="rId954" Type="http://schemas.openxmlformats.org/officeDocument/2006/relationships/slide" Target="slides/slide937.xml"/><Relationship Id="rId1377" Type="http://schemas.openxmlformats.org/officeDocument/2006/relationships/slide" Target="slides/slide1360.xml"/><Relationship Id="rId1584" Type="http://schemas.openxmlformats.org/officeDocument/2006/relationships/slide" Target="slides/slide1567.xml"/><Relationship Id="rId1791" Type="http://schemas.openxmlformats.org/officeDocument/2006/relationships/slide" Target="slides/slide1774.xml"/><Relationship Id="rId1805" Type="http://schemas.openxmlformats.org/officeDocument/2006/relationships/slide" Target="slides/slide1788.xml"/><Relationship Id="rId83" Type="http://schemas.openxmlformats.org/officeDocument/2006/relationships/slide" Target="slides/slide66.xml"/><Relationship Id="rId179" Type="http://schemas.openxmlformats.org/officeDocument/2006/relationships/slide" Target="slides/slide162.xml"/><Relationship Id="rId386" Type="http://schemas.openxmlformats.org/officeDocument/2006/relationships/slide" Target="slides/slide369.xml"/><Relationship Id="rId593" Type="http://schemas.openxmlformats.org/officeDocument/2006/relationships/slide" Target="slides/slide576.xml"/><Relationship Id="rId607" Type="http://schemas.openxmlformats.org/officeDocument/2006/relationships/slide" Target="slides/slide590.xml"/><Relationship Id="rId814" Type="http://schemas.openxmlformats.org/officeDocument/2006/relationships/slide" Target="slides/slide797.xml"/><Relationship Id="rId1237" Type="http://schemas.openxmlformats.org/officeDocument/2006/relationships/slide" Target="slides/slide1220.xml"/><Relationship Id="rId1444" Type="http://schemas.openxmlformats.org/officeDocument/2006/relationships/slide" Target="slides/slide1427.xml"/><Relationship Id="rId1651" Type="http://schemas.openxmlformats.org/officeDocument/2006/relationships/slide" Target="slides/slide1634.xml"/><Relationship Id="rId1889" Type="http://schemas.openxmlformats.org/officeDocument/2006/relationships/slide" Target="slides/slide1872.xml"/><Relationship Id="rId246" Type="http://schemas.openxmlformats.org/officeDocument/2006/relationships/slide" Target="slides/slide229.xml"/><Relationship Id="rId453" Type="http://schemas.openxmlformats.org/officeDocument/2006/relationships/slide" Target="slides/slide436.xml"/><Relationship Id="rId660" Type="http://schemas.openxmlformats.org/officeDocument/2006/relationships/slide" Target="slides/slide643.xml"/><Relationship Id="rId898" Type="http://schemas.openxmlformats.org/officeDocument/2006/relationships/slide" Target="slides/slide881.xml"/><Relationship Id="rId1083" Type="http://schemas.openxmlformats.org/officeDocument/2006/relationships/slide" Target="slides/slide1066.xml"/><Relationship Id="rId1290" Type="http://schemas.openxmlformats.org/officeDocument/2006/relationships/slide" Target="slides/slide1273.xml"/><Relationship Id="rId1304" Type="http://schemas.openxmlformats.org/officeDocument/2006/relationships/slide" Target="slides/slide1287.xml"/><Relationship Id="rId1511" Type="http://schemas.openxmlformats.org/officeDocument/2006/relationships/slide" Target="slides/slide1494.xml"/><Relationship Id="rId1749" Type="http://schemas.openxmlformats.org/officeDocument/2006/relationships/slide" Target="slides/slide1732.xml"/><Relationship Id="rId1956" Type="http://schemas.openxmlformats.org/officeDocument/2006/relationships/slide" Target="slides/slide1939.xml"/><Relationship Id="rId106" Type="http://schemas.openxmlformats.org/officeDocument/2006/relationships/slide" Target="slides/slide89.xml"/><Relationship Id="rId313" Type="http://schemas.openxmlformats.org/officeDocument/2006/relationships/slide" Target="slides/slide296.xml"/><Relationship Id="rId758" Type="http://schemas.openxmlformats.org/officeDocument/2006/relationships/slide" Target="slides/slide741.xml"/><Relationship Id="rId965" Type="http://schemas.openxmlformats.org/officeDocument/2006/relationships/slide" Target="slides/slide948.xml"/><Relationship Id="rId1150" Type="http://schemas.openxmlformats.org/officeDocument/2006/relationships/slide" Target="slides/slide1133.xml"/><Relationship Id="rId1388" Type="http://schemas.openxmlformats.org/officeDocument/2006/relationships/slide" Target="slides/slide1371.xml"/><Relationship Id="rId1595" Type="http://schemas.openxmlformats.org/officeDocument/2006/relationships/slide" Target="slides/slide1578.xml"/><Relationship Id="rId1609" Type="http://schemas.openxmlformats.org/officeDocument/2006/relationships/slide" Target="slides/slide1592.xml"/><Relationship Id="rId1816" Type="http://schemas.openxmlformats.org/officeDocument/2006/relationships/slide" Target="slides/slide1799.xml"/><Relationship Id="rId10" Type="http://schemas.openxmlformats.org/officeDocument/2006/relationships/slideMaster" Target="slideMasters/slideMaster10.xml"/><Relationship Id="rId94" Type="http://schemas.openxmlformats.org/officeDocument/2006/relationships/slide" Target="slides/slide77.xml"/><Relationship Id="rId397" Type="http://schemas.openxmlformats.org/officeDocument/2006/relationships/slide" Target="slides/slide380.xml"/><Relationship Id="rId520" Type="http://schemas.openxmlformats.org/officeDocument/2006/relationships/slide" Target="slides/slide503.xml"/><Relationship Id="rId618" Type="http://schemas.openxmlformats.org/officeDocument/2006/relationships/slide" Target="slides/slide601.xml"/><Relationship Id="rId825" Type="http://schemas.openxmlformats.org/officeDocument/2006/relationships/slide" Target="slides/slide808.xml"/><Relationship Id="rId1248" Type="http://schemas.openxmlformats.org/officeDocument/2006/relationships/slide" Target="slides/slide1231.xml"/><Relationship Id="rId1455" Type="http://schemas.openxmlformats.org/officeDocument/2006/relationships/slide" Target="slides/slide1438.xml"/><Relationship Id="rId1662" Type="http://schemas.openxmlformats.org/officeDocument/2006/relationships/slide" Target="slides/slide1645.xml"/><Relationship Id="rId257" Type="http://schemas.openxmlformats.org/officeDocument/2006/relationships/slide" Target="slides/slide240.xml"/><Relationship Id="rId464" Type="http://schemas.openxmlformats.org/officeDocument/2006/relationships/slide" Target="slides/slide447.xml"/><Relationship Id="rId1010" Type="http://schemas.openxmlformats.org/officeDocument/2006/relationships/slide" Target="slides/slide993.xml"/><Relationship Id="rId1094" Type="http://schemas.openxmlformats.org/officeDocument/2006/relationships/slide" Target="slides/slide1077.xml"/><Relationship Id="rId1108" Type="http://schemas.openxmlformats.org/officeDocument/2006/relationships/slide" Target="slides/slide1091.xml"/><Relationship Id="rId1315" Type="http://schemas.openxmlformats.org/officeDocument/2006/relationships/slide" Target="slides/slide1298.xml"/><Relationship Id="rId1967" Type="http://schemas.openxmlformats.org/officeDocument/2006/relationships/slide" Target="slides/slide1950.xml"/><Relationship Id="rId117" Type="http://schemas.openxmlformats.org/officeDocument/2006/relationships/slide" Target="slides/slide100.xml"/><Relationship Id="rId671" Type="http://schemas.openxmlformats.org/officeDocument/2006/relationships/slide" Target="slides/slide654.xml"/><Relationship Id="rId769" Type="http://schemas.openxmlformats.org/officeDocument/2006/relationships/slide" Target="slides/slide752.xml"/><Relationship Id="rId976" Type="http://schemas.openxmlformats.org/officeDocument/2006/relationships/slide" Target="slides/slide959.xml"/><Relationship Id="rId1399" Type="http://schemas.openxmlformats.org/officeDocument/2006/relationships/slide" Target="slides/slide1382.xml"/><Relationship Id="rId324" Type="http://schemas.openxmlformats.org/officeDocument/2006/relationships/slide" Target="slides/slide307.xml"/><Relationship Id="rId531" Type="http://schemas.openxmlformats.org/officeDocument/2006/relationships/slide" Target="slides/slide514.xml"/><Relationship Id="rId629" Type="http://schemas.openxmlformats.org/officeDocument/2006/relationships/slide" Target="slides/slide612.xml"/><Relationship Id="rId1161" Type="http://schemas.openxmlformats.org/officeDocument/2006/relationships/slide" Target="slides/slide1144.xml"/><Relationship Id="rId1259" Type="http://schemas.openxmlformats.org/officeDocument/2006/relationships/slide" Target="slides/slide1242.xml"/><Relationship Id="rId1466" Type="http://schemas.openxmlformats.org/officeDocument/2006/relationships/slide" Target="slides/slide1449.xml"/><Relationship Id="rId2005" Type="http://schemas.openxmlformats.org/officeDocument/2006/relationships/viewProps" Target="viewProps.xml"/><Relationship Id="rId836" Type="http://schemas.openxmlformats.org/officeDocument/2006/relationships/slide" Target="slides/slide819.xml"/><Relationship Id="rId1021" Type="http://schemas.openxmlformats.org/officeDocument/2006/relationships/slide" Target="slides/slide1004.xml"/><Relationship Id="rId1119" Type="http://schemas.openxmlformats.org/officeDocument/2006/relationships/slide" Target="slides/slide1102.xml"/><Relationship Id="rId1673" Type="http://schemas.openxmlformats.org/officeDocument/2006/relationships/slide" Target="slides/slide1656.xml"/><Relationship Id="rId1880" Type="http://schemas.openxmlformats.org/officeDocument/2006/relationships/slide" Target="slides/slide1863.xml"/><Relationship Id="rId1978" Type="http://schemas.openxmlformats.org/officeDocument/2006/relationships/slide" Target="slides/slide1961.xml"/><Relationship Id="rId903" Type="http://schemas.openxmlformats.org/officeDocument/2006/relationships/slide" Target="slides/slide886.xml"/><Relationship Id="rId1326" Type="http://schemas.openxmlformats.org/officeDocument/2006/relationships/slide" Target="slides/slide1309.xml"/><Relationship Id="rId1533" Type="http://schemas.openxmlformats.org/officeDocument/2006/relationships/slide" Target="slides/slide1516.xml"/><Relationship Id="rId1740" Type="http://schemas.openxmlformats.org/officeDocument/2006/relationships/slide" Target="slides/slide1723.xml"/><Relationship Id="rId32" Type="http://schemas.openxmlformats.org/officeDocument/2006/relationships/slide" Target="slides/slide15.xml"/><Relationship Id="rId1600" Type="http://schemas.openxmlformats.org/officeDocument/2006/relationships/slide" Target="slides/slide1583.xml"/><Relationship Id="rId1838" Type="http://schemas.openxmlformats.org/officeDocument/2006/relationships/slide" Target="slides/slide1821.xml"/><Relationship Id="rId181" Type="http://schemas.openxmlformats.org/officeDocument/2006/relationships/slide" Target="slides/slide164.xml"/><Relationship Id="rId1905" Type="http://schemas.openxmlformats.org/officeDocument/2006/relationships/slide" Target="slides/slide1888.xml"/><Relationship Id="rId279" Type="http://schemas.openxmlformats.org/officeDocument/2006/relationships/slide" Target="slides/slide262.xml"/><Relationship Id="rId486" Type="http://schemas.openxmlformats.org/officeDocument/2006/relationships/slide" Target="slides/slide469.xml"/><Relationship Id="rId693" Type="http://schemas.openxmlformats.org/officeDocument/2006/relationships/slide" Target="slides/slide676.xml"/><Relationship Id="rId139" Type="http://schemas.openxmlformats.org/officeDocument/2006/relationships/slide" Target="slides/slide122.xml"/><Relationship Id="rId346" Type="http://schemas.openxmlformats.org/officeDocument/2006/relationships/slide" Target="slides/slide329.xml"/><Relationship Id="rId553" Type="http://schemas.openxmlformats.org/officeDocument/2006/relationships/slide" Target="slides/slide536.xml"/><Relationship Id="rId760" Type="http://schemas.openxmlformats.org/officeDocument/2006/relationships/slide" Target="slides/slide743.xml"/><Relationship Id="rId998" Type="http://schemas.openxmlformats.org/officeDocument/2006/relationships/slide" Target="slides/slide981.xml"/><Relationship Id="rId1183" Type="http://schemas.openxmlformats.org/officeDocument/2006/relationships/slide" Target="slides/slide1166.xml"/><Relationship Id="rId1390" Type="http://schemas.openxmlformats.org/officeDocument/2006/relationships/slide" Target="slides/slide1373.xml"/><Relationship Id="rId206" Type="http://schemas.openxmlformats.org/officeDocument/2006/relationships/slide" Target="slides/slide189.xml"/><Relationship Id="rId413" Type="http://schemas.openxmlformats.org/officeDocument/2006/relationships/slide" Target="slides/slide396.xml"/><Relationship Id="rId858" Type="http://schemas.openxmlformats.org/officeDocument/2006/relationships/slide" Target="slides/slide841.xml"/><Relationship Id="rId1043" Type="http://schemas.openxmlformats.org/officeDocument/2006/relationships/slide" Target="slides/slide1026.xml"/><Relationship Id="rId1488" Type="http://schemas.openxmlformats.org/officeDocument/2006/relationships/slide" Target="slides/slide1471.xml"/><Relationship Id="rId1695" Type="http://schemas.openxmlformats.org/officeDocument/2006/relationships/slide" Target="slides/slide1678.xml"/><Relationship Id="rId620" Type="http://schemas.openxmlformats.org/officeDocument/2006/relationships/slide" Target="slides/slide603.xml"/><Relationship Id="rId718" Type="http://schemas.openxmlformats.org/officeDocument/2006/relationships/slide" Target="slides/slide701.xml"/><Relationship Id="rId925" Type="http://schemas.openxmlformats.org/officeDocument/2006/relationships/slide" Target="slides/slide908.xml"/><Relationship Id="rId1250" Type="http://schemas.openxmlformats.org/officeDocument/2006/relationships/slide" Target="slides/slide1233.xml"/><Relationship Id="rId1348" Type="http://schemas.openxmlformats.org/officeDocument/2006/relationships/slide" Target="slides/slide1331.xml"/><Relationship Id="rId1555" Type="http://schemas.openxmlformats.org/officeDocument/2006/relationships/slide" Target="slides/slide1538.xml"/><Relationship Id="rId1762" Type="http://schemas.openxmlformats.org/officeDocument/2006/relationships/slide" Target="slides/slide1745.xml"/><Relationship Id="rId1110" Type="http://schemas.openxmlformats.org/officeDocument/2006/relationships/slide" Target="slides/slide1093.xml"/><Relationship Id="rId1208" Type="http://schemas.openxmlformats.org/officeDocument/2006/relationships/slide" Target="slides/slide1191.xml"/><Relationship Id="rId1415" Type="http://schemas.openxmlformats.org/officeDocument/2006/relationships/slide" Target="slides/slide1398.xml"/><Relationship Id="rId54" Type="http://schemas.openxmlformats.org/officeDocument/2006/relationships/slide" Target="slides/slide37.xml"/><Relationship Id="rId1622" Type="http://schemas.openxmlformats.org/officeDocument/2006/relationships/slide" Target="slides/slide1605.xml"/><Relationship Id="rId1927" Type="http://schemas.openxmlformats.org/officeDocument/2006/relationships/slide" Target="slides/slide1910.xml"/><Relationship Id="rId270" Type="http://schemas.openxmlformats.org/officeDocument/2006/relationships/slide" Target="slides/slide253.xml"/><Relationship Id="rId130" Type="http://schemas.openxmlformats.org/officeDocument/2006/relationships/slide" Target="slides/slide113.xml"/><Relationship Id="rId368" Type="http://schemas.openxmlformats.org/officeDocument/2006/relationships/slide" Target="slides/slide351.xml"/><Relationship Id="rId575" Type="http://schemas.openxmlformats.org/officeDocument/2006/relationships/slide" Target="slides/slide558.xml"/><Relationship Id="rId782" Type="http://schemas.openxmlformats.org/officeDocument/2006/relationships/slide" Target="slides/slide765.xml"/><Relationship Id="rId228" Type="http://schemas.openxmlformats.org/officeDocument/2006/relationships/slide" Target="slides/slide211.xml"/><Relationship Id="rId435" Type="http://schemas.openxmlformats.org/officeDocument/2006/relationships/slide" Target="slides/slide418.xml"/><Relationship Id="rId642" Type="http://schemas.openxmlformats.org/officeDocument/2006/relationships/slide" Target="slides/slide625.xml"/><Relationship Id="rId1065" Type="http://schemas.openxmlformats.org/officeDocument/2006/relationships/slide" Target="slides/slide1048.xml"/><Relationship Id="rId1272" Type="http://schemas.openxmlformats.org/officeDocument/2006/relationships/slide" Target="slides/slide1255.xml"/><Relationship Id="rId502" Type="http://schemas.openxmlformats.org/officeDocument/2006/relationships/slide" Target="slides/slide485.xml"/><Relationship Id="rId947" Type="http://schemas.openxmlformats.org/officeDocument/2006/relationships/slide" Target="slides/slide930.xml"/><Relationship Id="rId1132" Type="http://schemas.openxmlformats.org/officeDocument/2006/relationships/slide" Target="slides/slide1115.xml"/><Relationship Id="rId1577" Type="http://schemas.openxmlformats.org/officeDocument/2006/relationships/slide" Target="slides/slide1560.xml"/><Relationship Id="rId1784" Type="http://schemas.openxmlformats.org/officeDocument/2006/relationships/slide" Target="slides/slide1767.xml"/><Relationship Id="rId1991" Type="http://schemas.openxmlformats.org/officeDocument/2006/relationships/slide" Target="slides/slide1974.xml"/><Relationship Id="rId76" Type="http://schemas.openxmlformats.org/officeDocument/2006/relationships/slide" Target="slides/slide59.xml"/><Relationship Id="rId807" Type="http://schemas.openxmlformats.org/officeDocument/2006/relationships/slide" Target="slides/slide790.xml"/><Relationship Id="rId1437" Type="http://schemas.openxmlformats.org/officeDocument/2006/relationships/slide" Target="slides/slide1420.xml"/><Relationship Id="rId1644" Type="http://schemas.openxmlformats.org/officeDocument/2006/relationships/slide" Target="slides/slide1627.xml"/><Relationship Id="rId1851" Type="http://schemas.openxmlformats.org/officeDocument/2006/relationships/slide" Target="slides/slide1834.xml"/><Relationship Id="rId1504" Type="http://schemas.openxmlformats.org/officeDocument/2006/relationships/slide" Target="slides/slide1487.xml"/><Relationship Id="rId1711" Type="http://schemas.openxmlformats.org/officeDocument/2006/relationships/slide" Target="slides/slide1694.xml"/><Relationship Id="rId1949" Type="http://schemas.openxmlformats.org/officeDocument/2006/relationships/slide" Target="slides/slide1932.xml"/><Relationship Id="rId292" Type="http://schemas.openxmlformats.org/officeDocument/2006/relationships/slide" Target="slides/slide275.xml"/><Relationship Id="rId1809" Type="http://schemas.openxmlformats.org/officeDocument/2006/relationships/slide" Target="slides/slide1792.xml"/><Relationship Id="rId597" Type="http://schemas.openxmlformats.org/officeDocument/2006/relationships/slide" Target="slides/slide580.xml"/><Relationship Id="rId152" Type="http://schemas.openxmlformats.org/officeDocument/2006/relationships/slide" Target="slides/slide135.xml"/><Relationship Id="rId457" Type="http://schemas.openxmlformats.org/officeDocument/2006/relationships/slide" Target="slides/slide440.xml"/><Relationship Id="rId1087" Type="http://schemas.openxmlformats.org/officeDocument/2006/relationships/slide" Target="slides/slide1070.xml"/><Relationship Id="rId1294" Type="http://schemas.openxmlformats.org/officeDocument/2006/relationships/slide" Target="slides/slide1277.xml"/><Relationship Id="rId664" Type="http://schemas.openxmlformats.org/officeDocument/2006/relationships/slide" Target="slides/slide647.xml"/><Relationship Id="rId871" Type="http://schemas.openxmlformats.org/officeDocument/2006/relationships/slide" Target="slides/slide854.xml"/><Relationship Id="rId969" Type="http://schemas.openxmlformats.org/officeDocument/2006/relationships/slide" Target="slides/slide952.xml"/><Relationship Id="rId1599" Type="http://schemas.openxmlformats.org/officeDocument/2006/relationships/slide" Target="slides/slide1582.xml"/><Relationship Id="rId317" Type="http://schemas.openxmlformats.org/officeDocument/2006/relationships/slide" Target="slides/slide300.xml"/><Relationship Id="rId524" Type="http://schemas.openxmlformats.org/officeDocument/2006/relationships/slide" Target="slides/slide507.xml"/><Relationship Id="rId731" Type="http://schemas.openxmlformats.org/officeDocument/2006/relationships/slide" Target="slides/slide714.xml"/><Relationship Id="rId1154" Type="http://schemas.openxmlformats.org/officeDocument/2006/relationships/slide" Target="slides/slide1137.xml"/><Relationship Id="rId1361" Type="http://schemas.openxmlformats.org/officeDocument/2006/relationships/slide" Target="slides/slide1344.xml"/><Relationship Id="rId1459" Type="http://schemas.openxmlformats.org/officeDocument/2006/relationships/slide" Target="slides/slide1442.xml"/><Relationship Id="rId98" Type="http://schemas.openxmlformats.org/officeDocument/2006/relationships/slide" Target="slides/slide81.xml"/><Relationship Id="rId829" Type="http://schemas.openxmlformats.org/officeDocument/2006/relationships/slide" Target="slides/slide812.xml"/><Relationship Id="rId1014" Type="http://schemas.openxmlformats.org/officeDocument/2006/relationships/slide" Target="slides/slide997.xml"/><Relationship Id="rId1221" Type="http://schemas.openxmlformats.org/officeDocument/2006/relationships/slide" Target="slides/slide1204.xml"/><Relationship Id="rId1666" Type="http://schemas.openxmlformats.org/officeDocument/2006/relationships/slide" Target="slides/slide1649.xml"/><Relationship Id="rId1873" Type="http://schemas.openxmlformats.org/officeDocument/2006/relationships/slide" Target="slides/slide1856.xml"/><Relationship Id="rId1319" Type="http://schemas.openxmlformats.org/officeDocument/2006/relationships/slide" Target="slides/slide1302.xml"/><Relationship Id="rId1526" Type="http://schemas.openxmlformats.org/officeDocument/2006/relationships/slide" Target="slides/slide1509.xml"/><Relationship Id="rId1733" Type="http://schemas.openxmlformats.org/officeDocument/2006/relationships/slide" Target="slides/slide1716.xml"/><Relationship Id="rId1940" Type="http://schemas.openxmlformats.org/officeDocument/2006/relationships/slide" Target="slides/slide1923.xml"/><Relationship Id="rId25" Type="http://schemas.openxmlformats.org/officeDocument/2006/relationships/slide" Target="slides/slide8.xml"/><Relationship Id="rId1800" Type="http://schemas.openxmlformats.org/officeDocument/2006/relationships/slide" Target="slides/slide1783.xml"/><Relationship Id="rId174" Type="http://schemas.openxmlformats.org/officeDocument/2006/relationships/slide" Target="slides/slide157.xml"/><Relationship Id="rId381" Type="http://schemas.openxmlformats.org/officeDocument/2006/relationships/slide" Target="slides/slide364.xml"/><Relationship Id="rId241" Type="http://schemas.openxmlformats.org/officeDocument/2006/relationships/slide" Target="slides/slide224.xml"/><Relationship Id="rId479" Type="http://schemas.openxmlformats.org/officeDocument/2006/relationships/slide" Target="slides/slide462.xml"/><Relationship Id="rId686" Type="http://schemas.openxmlformats.org/officeDocument/2006/relationships/slide" Target="slides/slide669.xml"/><Relationship Id="rId893" Type="http://schemas.openxmlformats.org/officeDocument/2006/relationships/slide" Target="slides/slide876.xml"/><Relationship Id="rId339" Type="http://schemas.openxmlformats.org/officeDocument/2006/relationships/slide" Target="slides/slide322.xml"/><Relationship Id="rId546" Type="http://schemas.openxmlformats.org/officeDocument/2006/relationships/slide" Target="slides/slide529.xml"/><Relationship Id="rId753" Type="http://schemas.openxmlformats.org/officeDocument/2006/relationships/slide" Target="slides/slide736.xml"/><Relationship Id="rId1176" Type="http://schemas.openxmlformats.org/officeDocument/2006/relationships/slide" Target="slides/slide1159.xml"/><Relationship Id="rId1383" Type="http://schemas.openxmlformats.org/officeDocument/2006/relationships/slide" Target="slides/slide1366.xml"/><Relationship Id="rId101" Type="http://schemas.openxmlformats.org/officeDocument/2006/relationships/slide" Target="slides/slide84.xml"/><Relationship Id="rId406" Type="http://schemas.openxmlformats.org/officeDocument/2006/relationships/slide" Target="slides/slide389.xml"/><Relationship Id="rId960" Type="http://schemas.openxmlformats.org/officeDocument/2006/relationships/slide" Target="slides/slide943.xml"/><Relationship Id="rId1036" Type="http://schemas.openxmlformats.org/officeDocument/2006/relationships/slide" Target="slides/slide1019.xml"/><Relationship Id="rId1243" Type="http://schemas.openxmlformats.org/officeDocument/2006/relationships/slide" Target="slides/slide1226.xml"/><Relationship Id="rId1590" Type="http://schemas.openxmlformats.org/officeDocument/2006/relationships/slide" Target="slides/slide1573.xml"/><Relationship Id="rId1688" Type="http://schemas.openxmlformats.org/officeDocument/2006/relationships/slide" Target="slides/slide1671.xml"/><Relationship Id="rId1895" Type="http://schemas.openxmlformats.org/officeDocument/2006/relationships/slide" Target="slides/slide1878.xml"/><Relationship Id="rId613" Type="http://schemas.openxmlformats.org/officeDocument/2006/relationships/slide" Target="slides/slide596.xml"/><Relationship Id="rId820" Type="http://schemas.openxmlformats.org/officeDocument/2006/relationships/slide" Target="slides/slide803.xml"/><Relationship Id="rId918" Type="http://schemas.openxmlformats.org/officeDocument/2006/relationships/slide" Target="slides/slide901.xml"/><Relationship Id="rId1450" Type="http://schemas.openxmlformats.org/officeDocument/2006/relationships/slide" Target="slides/slide1433.xml"/><Relationship Id="rId1548" Type="http://schemas.openxmlformats.org/officeDocument/2006/relationships/slide" Target="slides/slide1531.xml"/><Relationship Id="rId1755" Type="http://schemas.openxmlformats.org/officeDocument/2006/relationships/slide" Target="slides/slide1738.xml"/><Relationship Id="rId1103" Type="http://schemas.openxmlformats.org/officeDocument/2006/relationships/slide" Target="slides/slide1086.xml"/><Relationship Id="rId1310" Type="http://schemas.openxmlformats.org/officeDocument/2006/relationships/slide" Target="slides/slide1293.xml"/><Relationship Id="rId1408" Type="http://schemas.openxmlformats.org/officeDocument/2006/relationships/slide" Target="slides/slide1391.xml"/><Relationship Id="rId1962" Type="http://schemas.openxmlformats.org/officeDocument/2006/relationships/slide" Target="slides/slide1945.xml"/><Relationship Id="rId47" Type="http://schemas.openxmlformats.org/officeDocument/2006/relationships/slide" Target="slides/slide30.xml"/><Relationship Id="rId1615" Type="http://schemas.openxmlformats.org/officeDocument/2006/relationships/slide" Target="slides/slide1598.xml"/><Relationship Id="rId1822" Type="http://schemas.openxmlformats.org/officeDocument/2006/relationships/slide" Target="slides/slide1805.xml"/><Relationship Id="rId196" Type="http://schemas.openxmlformats.org/officeDocument/2006/relationships/slide" Target="slides/slide179.xml"/><Relationship Id="rId263" Type="http://schemas.openxmlformats.org/officeDocument/2006/relationships/slide" Target="slides/slide246.xml"/><Relationship Id="rId470" Type="http://schemas.openxmlformats.org/officeDocument/2006/relationships/slide" Target="slides/slide453.xml"/><Relationship Id="rId123" Type="http://schemas.openxmlformats.org/officeDocument/2006/relationships/slide" Target="slides/slide106.xml"/><Relationship Id="rId330" Type="http://schemas.openxmlformats.org/officeDocument/2006/relationships/slide" Target="slides/slide313.xml"/><Relationship Id="rId568" Type="http://schemas.openxmlformats.org/officeDocument/2006/relationships/slide" Target="slides/slide551.xml"/><Relationship Id="rId775" Type="http://schemas.openxmlformats.org/officeDocument/2006/relationships/slide" Target="slides/slide758.xml"/><Relationship Id="rId982" Type="http://schemas.openxmlformats.org/officeDocument/2006/relationships/slide" Target="slides/slide965.xml"/><Relationship Id="rId1198" Type="http://schemas.openxmlformats.org/officeDocument/2006/relationships/slide" Target="slides/slide1181.xml"/><Relationship Id="rId428" Type="http://schemas.openxmlformats.org/officeDocument/2006/relationships/slide" Target="slides/slide411.xml"/><Relationship Id="rId635" Type="http://schemas.openxmlformats.org/officeDocument/2006/relationships/slide" Target="slides/slide618.xml"/><Relationship Id="rId842" Type="http://schemas.openxmlformats.org/officeDocument/2006/relationships/slide" Target="slides/slide825.xml"/><Relationship Id="rId1058" Type="http://schemas.openxmlformats.org/officeDocument/2006/relationships/slide" Target="slides/slide1041.xml"/><Relationship Id="rId1265" Type="http://schemas.openxmlformats.org/officeDocument/2006/relationships/slide" Target="slides/slide1248.xml"/><Relationship Id="rId1472" Type="http://schemas.openxmlformats.org/officeDocument/2006/relationships/slide" Target="slides/slide1455.xml"/><Relationship Id="rId702" Type="http://schemas.openxmlformats.org/officeDocument/2006/relationships/slide" Target="slides/slide685.xml"/><Relationship Id="rId1125" Type="http://schemas.openxmlformats.org/officeDocument/2006/relationships/slide" Target="slides/slide1108.xml"/><Relationship Id="rId1332" Type="http://schemas.openxmlformats.org/officeDocument/2006/relationships/slide" Target="slides/slide1315.xml"/><Relationship Id="rId1777" Type="http://schemas.openxmlformats.org/officeDocument/2006/relationships/slide" Target="slides/slide1760.xml"/><Relationship Id="rId1984" Type="http://schemas.openxmlformats.org/officeDocument/2006/relationships/slide" Target="slides/slide1967.xml"/><Relationship Id="rId69" Type="http://schemas.openxmlformats.org/officeDocument/2006/relationships/slide" Target="slides/slide52.xml"/><Relationship Id="rId1637" Type="http://schemas.openxmlformats.org/officeDocument/2006/relationships/slide" Target="slides/slide1620.xml"/><Relationship Id="rId1844" Type="http://schemas.openxmlformats.org/officeDocument/2006/relationships/slide" Target="slides/slide1827.xml"/><Relationship Id="rId1704" Type="http://schemas.openxmlformats.org/officeDocument/2006/relationships/slide" Target="slides/slide1687.xml"/><Relationship Id="rId285" Type="http://schemas.openxmlformats.org/officeDocument/2006/relationships/slide" Target="slides/slide268.xml"/><Relationship Id="rId1911" Type="http://schemas.openxmlformats.org/officeDocument/2006/relationships/slide" Target="slides/slide1894.xml"/><Relationship Id="rId492" Type="http://schemas.openxmlformats.org/officeDocument/2006/relationships/slide" Target="slides/slide475.xml"/><Relationship Id="rId797" Type="http://schemas.openxmlformats.org/officeDocument/2006/relationships/slide" Target="slides/slide780.xml"/><Relationship Id="rId145" Type="http://schemas.openxmlformats.org/officeDocument/2006/relationships/slide" Target="slides/slide128.xml"/><Relationship Id="rId352" Type="http://schemas.openxmlformats.org/officeDocument/2006/relationships/slide" Target="slides/slide335.xml"/><Relationship Id="rId1287" Type="http://schemas.openxmlformats.org/officeDocument/2006/relationships/slide" Target="slides/slide1270.xml"/><Relationship Id="rId212" Type="http://schemas.openxmlformats.org/officeDocument/2006/relationships/slide" Target="slides/slide195.xml"/><Relationship Id="rId657" Type="http://schemas.openxmlformats.org/officeDocument/2006/relationships/slide" Target="slides/slide640.xml"/><Relationship Id="rId864" Type="http://schemas.openxmlformats.org/officeDocument/2006/relationships/slide" Target="slides/slide847.xml"/><Relationship Id="rId1494" Type="http://schemas.openxmlformats.org/officeDocument/2006/relationships/slide" Target="slides/slide1477.xml"/><Relationship Id="rId1799" Type="http://schemas.openxmlformats.org/officeDocument/2006/relationships/slide" Target="slides/slide1782.xml"/><Relationship Id="rId517" Type="http://schemas.openxmlformats.org/officeDocument/2006/relationships/slide" Target="slides/slide500.xml"/><Relationship Id="rId724" Type="http://schemas.openxmlformats.org/officeDocument/2006/relationships/slide" Target="slides/slide707.xml"/><Relationship Id="rId931" Type="http://schemas.openxmlformats.org/officeDocument/2006/relationships/slide" Target="slides/slide914.xml"/><Relationship Id="rId1147" Type="http://schemas.openxmlformats.org/officeDocument/2006/relationships/slide" Target="slides/slide1130.xml"/><Relationship Id="rId1354" Type="http://schemas.openxmlformats.org/officeDocument/2006/relationships/slide" Target="slides/slide1337.xml"/><Relationship Id="rId1561" Type="http://schemas.openxmlformats.org/officeDocument/2006/relationships/slide" Target="slides/slide1544.xml"/><Relationship Id="rId60" Type="http://schemas.openxmlformats.org/officeDocument/2006/relationships/slide" Target="slides/slide43.xml"/><Relationship Id="rId1007" Type="http://schemas.openxmlformats.org/officeDocument/2006/relationships/slide" Target="slides/slide990.xml"/><Relationship Id="rId1214" Type="http://schemas.openxmlformats.org/officeDocument/2006/relationships/slide" Target="slides/slide1197.xml"/><Relationship Id="rId1421" Type="http://schemas.openxmlformats.org/officeDocument/2006/relationships/slide" Target="slides/slide1404.xml"/><Relationship Id="rId1659" Type="http://schemas.openxmlformats.org/officeDocument/2006/relationships/slide" Target="slides/slide1642.xml"/><Relationship Id="rId1866" Type="http://schemas.openxmlformats.org/officeDocument/2006/relationships/slide" Target="slides/slide1849.xml"/><Relationship Id="rId1519" Type="http://schemas.openxmlformats.org/officeDocument/2006/relationships/slide" Target="slides/slide1502.xml"/><Relationship Id="rId1726" Type="http://schemas.openxmlformats.org/officeDocument/2006/relationships/slide" Target="slides/slide1709.xml"/><Relationship Id="rId1933" Type="http://schemas.openxmlformats.org/officeDocument/2006/relationships/slide" Target="slides/slide1916.xml"/><Relationship Id="rId18" Type="http://schemas.openxmlformats.org/officeDocument/2006/relationships/slide" Target="slides/slide1.xml"/><Relationship Id="rId167" Type="http://schemas.openxmlformats.org/officeDocument/2006/relationships/slide" Target="slides/slide150.xml"/><Relationship Id="rId374" Type="http://schemas.openxmlformats.org/officeDocument/2006/relationships/slide" Target="slides/slide357.xml"/><Relationship Id="rId581" Type="http://schemas.openxmlformats.org/officeDocument/2006/relationships/slide" Target="slides/slide564.xml"/><Relationship Id="rId234" Type="http://schemas.openxmlformats.org/officeDocument/2006/relationships/slide" Target="slides/slide217.xml"/><Relationship Id="rId679" Type="http://schemas.openxmlformats.org/officeDocument/2006/relationships/slide" Target="slides/slide662.xml"/><Relationship Id="rId886" Type="http://schemas.openxmlformats.org/officeDocument/2006/relationships/slide" Target="slides/slide869.xml"/><Relationship Id="rId2" Type="http://schemas.openxmlformats.org/officeDocument/2006/relationships/slideMaster" Target="slideMasters/slideMaster2.xml"/><Relationship Id="rId441" Type="http://schemas.openxmlformats.org/officeDocument/2006/relationships/slide" Target="slides/slide424.xml"/><Relationship Id="rId539" Type="http://schemas.openxmlformats.org/officeDocument/2006/relationships/slide" Target="slides/slide522.xml"/><Relationship Id="rId746" Type="http://schemas.openxmlformats.org/officeDocument/2006/relationships/slide" Target="slides/slide729.xml"/><Relationship Id="rId1071" Type="http://schemas.openxmlformats.org/officeDocument/2006/relationships/slide" Target="slides/slide1054.xml"/><Relationship Id="rId1169" Type="http://schemas.openxmlformats.org/officeDocument/2006/relationships/slide" Target="slides/slide1152.xml"/><Relationship Id="rId1376" Type="http://schemas.openxmlformats.org/officeDocument/2006/relationships/slide" Target="slides/slide1359.xml"/><Relationship Id="rId1583" Type="http://schemas.openxmlformats.org/officeDocument/2006/relationships/slide" Target="slides/slide1566.xml"/><Relationship Id="rId301" Type="http://schemas.openxmlformats.org/officeDocument/2006/relationships/slide" Target="slides/slide284.xml"/><Relationship Id="rId953" Type="http://schemas.openxmlformats.org/officeDocument/2006/relationships/slide" Target="slides/slide936.xml"/><Relationship Id="rId1029" Type="http://schemas.openxmlformats.org/officeDocument/2006/relationships/slide" Target="slides/slide1012.xml"/><Relationship Id="rId1236" Type="http://schemas.openxmlformats.org/officeDocument/2006/relationships/slide" Target="slides/slide1219.xml"/><Relationship Id="rId1790" Type="http://schemas.openxmlformats.org/officeDocument/2006/relationships/slide" Target="slides/slide1773.xml"/><Relationship Id="rId1888" Type="http://schemas.openxmlformats.org/officeDocument/2006/relationships/slide" Target="slides/slide1871.xml"/><Relationship Id="rId82" Type="http://schemas.openxmlformats.org/officeDocument/2006/relationships/slide" Target="slides/slide65.xml"/><Relationship Id="rId606" Type="http://schemas.openxmlformats.org/officeDocument/2006/relationships/slide" Target="slides/slide589.xml"/><Relationship Id="rId813" Type="http://schemas.openxmlformats.org/officeDocument/2006/relationships/slide" Target="slides/slide796.xml"/><Relationship Id="rId1443" Type="http://schemas.openxmlformats.org/officeDocument/2006/relationships/slide" Target="slides/slide1426.xml"/><Relationship Id="rId1650" Type="http://schemas.openxmlformats.org/officeDocument/2006/relationships/slide" Target="slides/slide1633.xml"/><Relationship Id="rId1748" Type="http://schemas.openxmlformats.org/officeDocument/2006/relationships/slide" Target="slides/slide1731.xml"/><Relationship Id="rId1303" Type="http://schemas.openxmlformats.org/officeDocument/2006/relationships/slide" Target="slides/slide1286.xml"/><Relationship Id="rId1510" Type="http://schemas.openxmlformats.org/officeDocument/2006/relationships/slide" Target="slides/slide1493.xml"/><Relationship Id="rId1955" Type="http://schemas.openxmlformats.org/officeDocument/2006/relationships/slide" Target="slides/slide1938.xml"/><Relationship Id="rId1608" Type="http://schemas.openxmlformats.org/officeDocument/2006/relationships/slide" Target="slides/slide1591.xml"/><Relationship Id="rId1815" Type="http://schemas.openxmlformats.org/officeDocument/2006/relationships/slide" Target="slides/slide1798.xml"/><Relationship Id="rId189" Type="http://schemas.openxmlformats.org/officeDocument/2006/relationships/slide" Target="slides/slide172.xml"/><Relationship Id="rId396" Type="http://schemas.openxmlformats.org/officeDocument/2006/relationships/slide" Target="slides/slide379.xml"/><Relationship Id="rId256" Type="http://schemas.openxmlformats.org/officeDocument/2006/relationships/slide" Target="slides/slide239.xml"/><Relationship Id="rId463" Type="http://schemas.openxmlformats.org/officeDocument/2006/relationships/slide" Target="slides/slide446.xml"/><Relationship Id="rId670" Type="http://schemas.openxmlformats.org/officeDocument/2006/relationships/slide" Target="slides/slide653.xml"/><Relationship Id="rId1093" Type="http://schemas.openxmlformats.org/officeDocument/2006/relationships/slide" Target="slides/slide1076.xml"/><Relationship Id="rId116" Type="http://schemas.openxmlformats.org/officeDocument/2006/relationships/slide" Target="slides/slide99.xml"/><Relationship Id="rId323" Type="http://schemas.openxmlformats.org/officeDocument/2006/relationships/slide" Target="slides/slide306.xml"/><Relationship Id="rId530" Type="http://schemas.openxmlformats.org/officeDocument/2006/relationships/slide" Target="slides/slide513.xml"/><Relationship Id="rId768" Type="http://schemas.openxmlformats.org/officeDocument/2006/relationships/slide" Target="slides/slide751.xml"/><Relationship Id="rId975" Type="http://schemas.openxmlformats.org/officeDocument/2006/relationships/slide" Target="slides/slide958.xml"/><Relationship Id="rId1160" Type="http://schemas.openxmlformats.org/officeDocument/2006/relationships/slide" Target="slides/slide1143.xml"/><Relationship Id="rId1398" Type="http://schemas.openxmlformats.org/officeDocument/2006/relationships/slide" Target="slides/slide1381.xml"/><Relationship Id="rId2004" Type="http://schemas.openxmlformats.org/officeDocument/2006/relationships/presProps" Target="presProps.xml"/><Relationship Id="rId628" Type="http://schemas.openxmlformats.org/officeDocument/2006/relationships/slide" Target="slides/slide611.xml"/><Relationship Id="rId835" Type="http://schemas.openxmlformats.org/officeDocument/2006/relationships/slide" Target="slides/slide818.xml"/><Relationship Id="rId1258" Type="http://schemas.openxmlformats.org/officeDocument/2006/relationships/slide" Target="slides/slide1241.xml"/><Relationship Id="rId1465" Type="http://schemas.openxmlformats.org/officeDocument/2006/relationships/slide" Target="slides/slide1448.xml"/><Relationship Id="rId1672" Type="http://schemas.openxmlformats.org/officeDocument/2006/relationships/slide" Target="slides/slide1655.xml"/><Relationship Id="rId1020" Type="http://schemas.openxmlformats.org/officeDocument/2006/relationships/slide" Target="slides/slide1003.xml"/><Relationship Id="rId1118" Type="http://schemas.openxmlformats.org/officeDocument/2006/relationships/slide" Target="slides/slide1101.xml"/><Relationship Id="rId1325" Type="http://schemas.openxmlformats.org/officeDocument/2006/relationships/slide" Target="slides/slide1308.xml"/><Relationship Id="rId1532" Type="http://schemas.openxmlformats.org/officeDocument/2006/relationships/slide" Target="slides/slide1515.xml"/><Relationship Id="rId1977" Type="http://schemas.openxmlformats.org/officeDocument/2006/relationships/slide" Target="slides/slide1960.xml"/><Relationship Id="rId902" Type="http://schemas.openxmlformats.org/officeDocument/2006/relationships/slide" Target="slides/slide885.xml"/><Relationship Id="rId1837" Type="http://schemas.openxmlformats.org/officeDocument/2006/relationships/slide" Target="slides/slide1820.xml"/><Relationship Id="rId31" Type="http://schemas.openxmlformats.org/officeDocument/2006/relationships/slide" Target="slides/slide14.xml"/><Relationship Id="rId180" Type="http://schemas.openxmlformats.org/officeDocument/2006/relationships/slide" Target="slides/slide163.xml"/><Relationship Id="rId278" Type="http://schemas.openxmlformats.org/officeDocument/2006/relationships/slide" Target="slides/slide261.xml"/><Relationship Id="rId1904" Type="http://schemas.openxmlformats.org/officeDocument/2006/relationships/slide" Target="slides/slide1887.xml"/><Relationship Id="rId485" Type="http://schemas.openxmlformats.org/officeDocument/2006/relationships/slide" Target="slides/slide468.xml"/><Relationship Id="rId692" Type="http://schemas.openxmlformats.org/officeDocument/2006/relationships/slide" Target="slides/slide675.xml"/><Relationship Id="rId138" Type="http://schemas.openxmlformats.org/officeDocument/2006/relationships/slide" Target="slides/slide121.xml"/><Relationship Id="rId345" Type="http://schemas.openxmlformats.org/officeDocument/2006/relationships/slide" Target="slides/slide328.xml"/><Relationship Id="rId552" Type="http://schemas.openxmlformats.org/officeDocument/2006/relationships/slide" Target="slides/slide535.xml"/><Relationship Id="rId997" Type="http://schemas.openxmlformats.org/officeDocument/2006/relationships/slide" Target="slides/slide980.xml"/><Relationship Id="rId1182" Type="http://schemas.openxmlformats.org/officeDocument/2006/relationships/slide" Target="slides/slide1165.xml"/><Relationship Id="rId205" Type="http://schemas.openxmlformats.org/officeDocument/2006/relationships/slide" Target="slides/slide188.xml"/><Relationship Id="rId412" Type="http://schemas.openxmlformats.org/officeDocument/2006/relationships/slide" Target="slides/slide395.xml"/><Relationship Id="rId857" Type="http://schemas.openxmlformats.org/officeDocument/2006/relationships/slide" Target="slides/slide840.xml"/><Relationship Id="rId1042" Type="http://schemas.openxmlformats.org/officeDocument/2006/relationships/slide" Target="slides/slide1025.xml"/><Relationship Id="rId1487" Type="http://schemas.openxmlformats.org/officeDocument/2006/relationships/slide" Target="slides/slide1470.xml"/><Relationship Id="rId1694" Type="http://schemas.openxmlformats.org/officeDocument/2006/relationships/slide" Target="slides/slide1677.xml"/><Relationship Id="rId717" Type="http://schemas.openxmlformats.org/officeDocument/2006/relationships/slide" Target="slides/slide700.xml"/><Relationship Id="rId924" Type="http://schemas.openxmlformats.org/officeDocument/2006/relationships/slide" Target="slides/slide907.xml"/><Relationship Id="rId1347" Type="http://schemas.openxmlformats.org/officeDocument/2006/relationships/slide" Target="slides/slide1330.xml"/><Relationship Id="rId1554" Type="http://schemas.openxmlformats.org/officeDocument/2006/relationships/slide" Target="slides/slide1537.xml"/><Relationship Id="rId1761" Type="http://schemas.openxmlformats.org/officeDocument/2006/relationships/slide" Target="slides/slide1744.xml"/><Relationship Id="rId1999" Type="http://schemas.openxmlformats.org/officeDocument/2006/relationships/slide" Target="slides/slide1982.xml"/><Relationship Id="rId53" Type="http://schemas.openxmlformats.org/officeDocument/2006/relationships/slide" Target="slides/slide36.xml"/><Relationship Id="rId1207" Type="http://schemas.openxmlformats.org/officeDocument/2006/relationships/slide" Target="slides/slide1190.xml"/><Relationship Id="rId1414" Type="http://schemas.openxmlformats.org/officeDocument/2006/relationships/slide" Target="slides/slide1397.xml"/><Relationship Id="rId1621" Type="http://schemas.openxmlformats.org/officeDocument/2006/relationships/slide" Target="slides/slide1604.xml"/><Relationship Id="rId1859" Type="http://schemas.openxmlformats.org/officeDocument/2006/relationships/slide" Target="slides/slide1842.xml"/><Relationship Id="rId1719" Type="http://schemas.openxmlformats.org/officeDocument/2006/relationships/slide" Target="slides/slide1702.xml"/><Relationship Id="rId1926" Type="http://schemas.openxmlformats.org/officeDocument/2006/relationships/slide" Target="slides/slide1909.xml"/><Relationship Id="rId367" Type="http://schemas.openxmlformats.org/officeDocument/2006/relationships/slide" Target="slides/slide350.xml"/><Relationship Id="rId574" Type="http://schemas.openxmlformats.org/officeDocument/2006/relationships/slide" Target="slides/slide557.xml"/><Relationship Id="rId227" Type="http://schemas.openxmlformats.org/officeDocument/2006/relationships/slide" Target="slides/slide210.xml"/><Relationship Id="rId781" Type="http://schemas.openxmlformats.org/officeDocument/2006/relationships/slide" Target="slides/slide764.xml"/><Relationship Id="rId879" Type="http://schemas.openxmlformats.org/officeDocument/2006/relationships/slide" Target="slides/slide862.xml"/><Relationship Id="rId434" Type="http://schemas.openxmlformats.org/officeDocument/2006/relationships/slide" Target="slides/slide417.xml"/><Relationship Id="rId641" Type="http://schemas.openxmlformats.org/officeDocument/2006/relationships/slide" Target="slides/slide624.xml"/><Relationship Id="rId739" Type="http://schemas.openxmlformats.org/officeDocument/2006/relationships/slide" Target="slides/slide722.xml"/><Relationship Id="rId1064" Type="http://schemas.openxmlformats.org/officeDocument/2006/relationships/slide" Target="slides/slide1047.xml"/><Relationship Id="rId1271" Type="http://schemas.openxmlformats.org/officeDocument/2006/relationships/slide" Target="slides/slide1254.xml"/><Relationship Id="rId1369" Type="http://schemas.openxmlformats.org/officeDocument/2006/relationships/slide" Target="slides/slide1352.xml"/><Relationship Id="rId1576" Type="http://schemas.openxmlformats.org/officeDocument/2006/relationships/slide" Target="slides/slide1559.xml"/><Relationship Id="rId501" Type="http://schemas.openxmlformats.org/officeDocument/2006/relationships/slide" Target="slides/slide484.xml"/><Relationship Id="rId946" Type="http://schemas.openxmlformats.org/officeDocument/2006/relationships/slide" Target="slides/slide929.xml"/><Relationship Id="rId1131" Type="http://schemas.openxmlformats.org/officeDocument/2006/relationships/slide" Target="slides/slide1114.xml"/><Relationship Id="rId1229" Type="http://schemas.openxmlformats.org/officeDocument/2006/relationships/slide" Target="slides/slide1212.xml"/><Relationship Id="rId1783" Type="http://schemas.openxmlformats.org/officeDocument/2006/relationships/slide" Target="slides/slide1766.xml"/><Relationship Id="rId1990" Type="http://schemas.openxmlformats.org/officeDocument/2006/relationships/slide" Target="slides/slide1973.xml"/><Relationship Id="rId75" Type="http://schemas.openxmlformats.org/officeDocument/2006/relationships/slide" Target="slides/slide58.xml"/><Relationship Id="rId806" Type="http://schemas.openxmlformats.org/officeDocument/2006/relationships/slide" Target="slides/slide789.xml"/><Relationship Id="rId1436" Type="http://schemas.openxmlformats.org/officeDocument/2006/relationships/slide" Target="slides/slide1419.xml"/><Relationship Id="rId1643" Type="http://schemas.openxmlformats.org/officeDocument/2006/relationships/slide" Target="slides/slide1626.xml"/><Relationship Id="rId1850" Type="http://schemas.openxmlformats.org/officeDocument/2006/relationships/slide" Target="slides/slide1833.xml"/><Relationship Id="rId1503" Type="http://schemas.openxmlformats.org/officeDocument/2006/relationships/slide" Target="slides/slide1486.xml"/><Relationship Id="rId1710" Type="http://schemas.openxmlformats.org/officeDocument/2006/relationships/slide" Target="slides/slide1693.xml"/><Relationship Id="rId1948" Type="http://schemas.openxmlformats.org/officeDocument/2006/relationships/slide" Target="slides/slide1931.xml"/><Relationship Id="rId291" Type="http://schemas.openxmlformats.org/officeDocument/2006/relationships/slide" Target="slides/slide274.xml"/><Relationship Id="rId1808" Type="http://schemas.openxmlformats.org/officeDocument/2006/relationships/slide" Target="slides/slide1791.xml"/><Relationship Id="rId151" Type="http://schemas.openxmlformats.org/officeDocument/2006/relationships/slide" Target="slides/slide134.xml"/><Relationship Id="rId389" Type="http://schemas.openxmlformats.org/officeDocument/2006/relationships/slide" Target="slides/slide372.xml"/><Relationship Id="rId596" Type="http://schemas.openxmlformats.org/officeDocument/2006/relationships/slide" Target="slides/slide579.xml"/><Relationship Id="rId249" Type="http://schemas.openxmlformats.org/officeDocument/2006/relationships/slide" Target="slides/slide232.xml"/><Relationship Id="rId456" Type="http://schemas.openxmlformats.org/officeDocument/2006/relationships/slide" Target="slides/slide439.xml"/><Relationship Id="rId663" Type="http://schemas.openxmlformats.org/officeDocument/2006/relationships/slide" Target="slides/slide646.xml"/><Relationship Id="rId870" Type="http://schemas.openxmlformats.org/officeDocument/2006/relationships/slide" Target="slides/slide853.xml"/><Relationship Id="rId1086" Type="http://schemas.openxmlformats.org/officeDocument/2006/relationships/slide" Target="slides/slide1069.xml"/><Relationship Id="rId1293" Type="http://schemas.openxmlformats.org/officeDocument/2006/relationships/slide" Target="slides/slide1276.xml"/><Relationship Id="rId109" Type="http://schemas.openxmlformats.org/officeDocument/2006/relationships/slide" Target="slides/slide92.xml"/><Relationship Id="rId316" Type="http://schemas.openxmlformats.org/officeDocument/2006/relationships/slide" Target="slides/slide299.xml"/><Relationship Id="rId523" Type="http://schemas.openxmlformats.org/officeDocument/2006/relationships/slide" Target="slides/slide506.xml"/><Relationship Id="rId968" Type="http://schemas.openxmlformats.org/officeDocument/2006/relationships/slide" Target="slides/slide951.xml"/><Relationship Id="rId1153" Type="http://schemas.openxmlformats.org/officeDocument/2006/relationships/slide" Target="slides/slide1136.xml"/><Relationship Id="rId1598" Type="http://schemas.openxmlformats.org/officeDocument/2006/relationships/slide" Target="slides/slide1581.xml"/><Relationship Id="rId97" Type="http://schemas.openxmlformats.org/officeDocument/2006/relationships/slide" Target="slides/slide80.xml"/><Relationship Id="rId730" Type="http://schemas.openxmlformats.org/officeDocument/2006/relationships/slide" Target="slides/slide713.xml"/><Relationship Id="rId828" Type="http://schemas.openxmlformats.org/officeDocument/2006/relationships/slide" Target="slides/slide811.xml"/><Relationship Id="rId1013" Type="http://schemas.openxmlformats.org/officeDocument/2006/relationships/slide" Target="slides/slide996.xml"/><Relationship Id="rId1360" Type="http://schemas.openxmlformats.org/officeDocument/2006/relationships/slide" Target="slides/slide1343.xml"/><Relationship Id="rId1458" Type="http://schemas.openxmlformats.org/officeDocument/2006/relationships/slide" Target="slides/slide1441.xml"/><Relationship Id="rId1665" Type="http://schemas.openxmlformats.org/officeDocument/2006/relationships/slide" Target="slides/slide1648.xml"/><Relationship Id="rId1872" Type="http://schemas.openxmlformats.org/officeDocument/2006/relationships/slide" Target="slides/slide1855.xml"/><Relationship Id="rId1220" Type="http://schemas.openxmlformats.org/officeDocument/2006/relationships/slide" Target="slides/slide1203.xml"/><Relationship Id="rId1318" Type="http://schemas.openxmlformats.org/officeDocument/2006/relationships/slide" Target="slides/slide1301.xml"/><Relationship Id="rId1525" Type="http://schemas.openxmlformats.org/officeDocument/2006/relationships/slide" Target="slides/slide1508.xml"/><Relationship Id="rId1732" Type="http://schemas.openxmlformats.org/officeDocument/2006/relationships/slide" Target="slides/slide1715.xml"/><Relationship Id="rId24" Type="http://schemas.openxmlformats.org/officeDocument/2006/relationships/slide" Target="slides/slide7.xml"/><Relationship Id="rId173" Type="http://schemas.openxmlformats.org/officeDocument/2006/relationships/slide" Target="slides/slide156.xml"/><Relationship Id="rId380" Type="http://schemas.openxmlformats.org/officeDocument/2006/relationships/slide" Target="slides/slide363.xml"/><Relationship Id="rId240" Type="http://schemas.openxmlformats.org/officeDocument/2006/relationships/slide" Target="slides/slide223.xml"/><Relationship Id="rId478" Type="http://schemas.openxmlformats.org/officeDocument/2006/relationships/slide" Target="slides/slide461.xml"/><Relationship Id="rId685" Type="http://schemas.openxmlformats.org/officeDocument/2006/relationships/slide" Target="slides/slide668.xml"/><Relationship Id="rId892" Type="http://schemas.openxmlformats.org/officeDocument/2006/relationships/slide" Target="slides/slide875.xml"/><Relationship Id="rId100" Type="http://schemas.openxmlformats.org/officeDocument/2006/relationships/slide" Target="slides/slide83.xml"/><Relationship Id="rId338" Type="http://schemas.openxmlformats.org/officeDocument/2006/relationships/slide" Target="slides/slide321.xml"/><Relationship Id="rId545" Type="http://schemas.openxmlformats.org/officeDocument/2006/relationships/slide" Target="slides/slide528.xml"/><Relationship Id="rId752" Type="http://schemas.openxmlformats.org/officeDocument/2006/relationships/slide" Target="slides/slide735.xml"/><Relationship Id="rId1175" Type="http://schemas.openxmlformats.org/officeDocument/2006/relationships/slide" Target="slides/slide1158.xml"/><Relationship Id="rId1382" Type="http://schemas.openxmlformats.org/officeDocument/2006/relationships/slide" Target="slides/slide1365.xml"/><Relationship Id="rId405" Type="http://schemas.openxmlformats.org/officeDocument/2006/relationships/slide" Target="slides/slide388.xml"/><Relationship Id="rId612" Type="http://schemas.openxmlformats.org/officeDocument/2006/relationships/slide" Target="slides/slide595.xml"/><Relationship Id="rId1035" Type="http://schemas.openxmlformats.org/officeDocument/2006/relationships/slide" Target="slides/slide1018.xml"/><Relationship Id="rId1242" Type="http://schemas.openxmlformats.org/officeDocument/2006/relationships/slide" Target="slides/slide1225.xml"/><Relationship Id="rId1687" Type="http://schemas.openxmlformats.org/officeDocument/2006/relationships/slide" Target="slides/slide1670.xml"/><Relationship Id="rId1894" Type="http://schemas.openxmlformats.org/officeDocument/2006/relationships/slide" Target="slides/slide1877.xml"/><Relationship Id="rId917" Type="http://schemas.openxmlformats.org/officeDocument/2006/relationships/slide" Target="slides/slide900.xml"/><Relationship Id="rId1102" Type="http://schemas.openxmlformats.org/officeDocument/2006/relationships/slide" Target="slides/slide1085.xml"/><Relationship Id="rId1547" Type="http://schemas.openxmlformats.org/officeDocument/2006/relationships/slide" Target="slides/slide1530.xml"/><Relationship Id="rId1754" Type="http://schemas.openxmlformats.org/officeDocument/2006/relationships/slide" Target="slides/slide1737.xml"/><Relationship Id="rId1961" Type="http://schemas.openxmlformats.org/officeDocument/2006/relationships/slide" Target="slides/slide1944.xml"/><Relationship Id="rId46" Type="http://schemas.openxmlformats.org/officeDocument/2006/relationships/slide" Target="slides/slide29.xml"/><Relationship Id="rId1407" Type="http://schemas.openxmlformats.org/officeDocument/2006/relationships/slide" Target="slides/slide1390.xml"/><Relationship Id="rId1614" Type="http://schemas.openxmlformats.org/officeDocument/2006/relationships/slide" Target="slides/slide1597.xml"/><Relationship Id="rId1821" Type="http://schemas.openxmlformats.org/officeDocument/2006/relationships/slide" Target="slides/slide1804.xml"/><Relationship Id="rId195" Type="http://schemas.openxmlformats.org/officeDocument/2006/relationships/slide" Target="slides/slide178.xml"/><Relationship Id="rId1919" Type="http://schemas.openxmlformats.org/officeDocument/2006/relationships/slide" Target="slides/slide1902.xml"/><Relationship Id="rId262" Type="http://schemas.openxmlformats.org/officeDocument/2006/relationships/slide" Target="slides/slide245.xml"/><Relationship Id="rId567" Type="http://schemas.openxmlformats.org/officeDocument/2006/relationships/slide" Target="slides/slide550.xml"/><Relationship Id="rId1197" Type="http://schemas.openxmlformats.org/officeDocument/2006/relationships/slide" Target="slides/slide1180.xml"/><Relationship Id="rId122" Type="http://schemas.openxmlformats.org/officeDocument/2006/relationships/slide" Target="slides/slide105.xml"/><Relationship Id="rId774" Type="http://schemas.openxmlformats.org/officeDocument/2006/relationships/slide" Target="slides/slide757.xml"/><Relationship Id="rId981" Type="http://schemas.openxmlformats.org/officeDocument/2006/relationships/slide" Target="slides/slide964.xml"/><Relationship Id="rId1057" Type="http://schemas.openxmlformats.org/officeDocument/2006/relationships/slide" Target="slides/slide1040.xml"/><Relationship Id="rId427" Type="http://schemas.openxmlformats.org/officeDocument/2006/relationships/slide" Target="slides/slide410.xml"/><Relationship Id="rId634" Type="http://schemas.openxmlformats.org/officeDocument/2006/relationships/slide" Target="slides/slide617.xml"/><Relationship Id="rId841" Type="http://schemas.openxmlformats.org/officeDocument/2006/relationships/slide" Target="slides/slide824.xml"/><Relationship Id="rId1264" Type="http://schemas.openxmlformats.org/officeDocument/2006/relationships/slide" Target="slides/slide1247.xml"/><Relationship Id="rId1471" Type="http://schemas.openxmlformats.org/officeDocument/2006/relationships/slide" Target="slides/slide1454.xml"/><Relationship Id="rId1569" Type="http://schemas.openxmlformats.org/officeDocument/2006/relationships/slide" Target="slides/slide1552.xml"/><Relationship Id="rId701" Type="http://schemas.openxmlformats.org/officeDocument/2006/relationships/slide" Target="slides/slide684.xml"/><Relationship Id="rId939" Type="http://schemas.openxmlformats.org/officeDocument/2006/relationships/slide" Target="slides/slide922.xml"/><Relationship Id="rId1124" Type="http://schemas.openxmlformats.org/officeDocument/2006/relationships/slide" Target="slides/slide1107.xml"/><Relationship Id="rId1331" Type="http://schemas.openxmlformats.org/officeDocument/2006/relationships/slide" Target="slides/slide1314.xml"/><Relationship Id="rId1776" Type="http://schemas.openxmlformats.org/officeDocument/2006/relationships/slide" Target="slides/slide1759.xml"/><Relationship Id="rId1983" Type="http://schemas.openxmlformats.org/officeDocument/2006/relationships/slide" Target="slides/slide1966.xml"/><Relationship Id="rId68" Type="http://schemas.openxmlformats.org/officeDocument/2006/relationships/slide" Target="slides/slide51.xml"/><Relationship Id="rId1429" Type="http://schemas.openxmlformats.org/officeDocument/2006/relationships/slide" Target="slides/slide1412.xml"/><Relationship Id="rId1636" Type="http://schemas.openxmlformats.org/officeDocument/2006/relationships/slide" Target="slides/slide1619.xml"/><Relationship Id="rId1843" Type="http://schemas.openxmlformats.org/officeDocument/2006/relationships/slide" Target="slides/slide1826.xml"/><Relationship Id="rId1703" Type="http://schemas.openxmlformats.org/officeDocument/2006/relationships/slide" Target="slides/slide1686.xml"/><Relationship Id="rId1910" Type="http://schemas.openxmlformats.org/officeDocument/2006/relationships/slide" Target="slides/slide1893.xml"/><Relationship Id="rId284" Type="http://schemas.openxmlformats.org/officeDocument/2006/relationships/slide" Target="slides/slide267.xml"/><Relationship Id="rId491" Type="http://schemas.openxmlformats.org/officeDocument/2006/relationships/slide" Target="slides/slide474.xml"/><Relationship Id="rId144" Type="http://schemas.openxmlformats.org/officeDocument/2006/relationships/slide" Target="slides/slide127.xml"/><Relationship Id="rId589" Type="http://schemas.openxmlformats.org/officeDocument/2006/relationships/slide" Target="slides/slide572.xml"/><Relationship Id="rId796" Type="http://schemas.openxmlformats.org/officeDocument/2006/relationships/slide" Target="slides/slide779.xml"/><Relationship Id="rId351" Type="http://schemas.openxmlformats.org/officeDocument/2006/relationships/slide" Target="slides/slide334.xml"/><Relationship Id="rId449" Type="http://schemas.openxmlformats.org/officeDocument/2006/relationships/slide" Target="slides/slide432.xml"/><Relationship Id="rId656" Type="http://schemas.openxmlformats.org/officeDocument/2006/relationships/slide" Target="slides/slide639.xml"/><Relationship Id="rId863" Type="http://schemas.openxmlformats.org/officeDocument/2006/relationships/slide" Target="slides/slide846.xml"/><Relationship Id="rId1079" Type="http://schemas.openxmlformats.org/officeDocument/2006/relationships/slide" Target="slides/slide1062.xml"/><Relationship Id="rId1286" Type="http://schemas.openxmlformats.org/officeDocument/2006/relationships/slide" Target="slides/slide1269.xml"/><Relationship Id="rId1493" Type="http://schemas.openxmlformats.org/officeDocument/2006/relationships/slide" Target="slides/slide1476.xml"/><Relationship Id="rId211" Type="http://schemas.openxmlformats.org/officeDocument/2006/relationships/slide" Target="slides/slide194.xml"/><Relationship Id="rId309" Type="http://schemas.openxmlformats.org/officeDocument/2006/relationships/slide" Target="slides/slide292.xml"/><Relationship Id="rId516" Type="http://schemas.openxmlformats.org/officeDocument/2006/relationships/slide" Target="slides/slide499.xml"/><Relationship Id="rId1146" Type="http://schemas.openxmlformats.org/officeDocument/2006/relationships/slide" Target="slides/slide1129.xml"/><Relationship Id="rId1798" Type="http://schemas.openxmlformats.org/officeDocument/2006/relationships/slide" Target="slides/slide1781.xml"/><Relationship Id="rId723" Type="http://schemas.openxmlformats.org/officeDocument/2006/relationships/slide" Target="slides/slide706.xml"/><Relationship Id="rId930" Type="http://schemas.openxmlformats.org/officeDocument/2006/relationships/slide" Target="slides/slide913.xml"/><Relationship Id="rId1006" Type="http://schemas.openxmlformats.org/officeDocument/2006/relationships/slide" Target="slides/slide989.xml"/><Relationship Id="rId1353" Type="http://schemas.openxmlformats.org/officeDocument/2006/relationships/slide" Target="slides/slide1336.xml"/><Relationship Id="rId1560" Type="http://schemas.openxmlformats.org/officeDocument/2006/relationships/slide" Target="slides/slide1543.xml"/><Relationship Id="rId1658" Type="http://schemas.openxmlformats.org/officeDocument/2006/relationships/slide" Target="slides/slide1641.xml"/><Relationship Id="rId1865" Type="http://schemas.openxmlformats.org/officeDocument/2006/relationships/slide" Target="slides/slide1848.xml"/><Relationship Id="rId1213" Type="http://schemas.openxmlformats.org/officeDocument/2006/relationships/slide" Target="slides/slide1196.xml"/><Relationship Id="rId1420" Type="http://schemas.openxmlformats.org/officeDocument/2006/relationships/slide" Target="slides/slide1403.xml"/><Relationship Id="rId1518" Type="http://schemas.openxmlformats.org/officeDocument/2006/relationships/slide" Target="slides/slide1501.xml"/><Relationship Id="rId1725" Type="http://schemas.openxmlformats.org/officeDocument/2006/relationships/slide" Target="slides/slide1708.xml"/><Relationship Id="rId1932" Type="http://schemas.openxmlformats.org/officeDocument/2006/relationships/slide" Target="slides/slide1915.xml"/><Relationship Id="rId17" Type="http://schemas.openxmlformats.org/officeDocument/2006/relationships/slideMaster" Target="slideMasters/slideMaster17.xml"/><Relationship Id="rId166" Type="http://schemas.openxmlformats.org/officeDocument/2006/relationships/slide" Target="slides/slide149.xml"/><Relationship Id="rId373" Type="http://schemas.openxmlformats.org/officeDocument/2006/relationships/slide" Target="slides/slide356.xml"/><Relationship Id="rId580" Type="http://schemas.openxmlformats.org/officeDocument/2006/relationships/slide" Target="slides/slide563.xml"/><Relationship Id="rId1" Type="http://schemas.openxmlformats.org/officeDocument/2006/relationships/slideMaster" Target="slideMasters/slideMaster1.xml"/><Relationship Id="rId233" Type="http://schemas.openxmlformats.org/officeDocument/2006/relationships/slide" Target="slides/slide216.xml"/><Relationship Id="rId440" Type="http://schemas.openxmlformats.org/officeDocument/2006/relationships/slide" Target="slides/slide423.xml"/><Relationship Id="rId678" Type="http://schemas.openxmlformats.org/officeDocument/2006/relationships/slide" Target="slides/slide661.xml"/><Relationship Id="rId885" Type="http://schemas.openxmlformats.org/officeDocument/2006/relationships/slide" Target="slides/slide868.xml"/><Relationship Id="rId1070" Type="http://schemas.openxmlformats.org/officeDocument/2006/relationships/slide" Target="slides/slide1053.xml"/><Relationship Id="rId300" Type="http://schemas.openxmlformats.org/officeDocument/2006/relationships/slide" Target="slides/slide283.xml"/><Relationship Id="rId538" Type="http://schemas.openxmlformats.org/officeDocument/2006/relationships/slide" Target="slides/slide521.xml"/><Relationship Id="rId745" Type="http://schemas.openxmlformats.org/officeDocument/2006/relationships/slide" Target="slides/slide728.xml"/><Relationship Id="rId952" Type="http://schemas.openxmlformats.org/officeDocument/2006/relationships/slide" Target="slides/slide935.xml"/><Relationship Id="rId1168" Type="http://schemas.openxmlformats.org/officeDocument/2006/relationships/slide" Target="slides/slide1151.xml"/><Relationship Id="rId1375" Type="http://schemas.openxmlformats.org/officeDocument/2006/relationships/slide" Target="slides/slide1358.xml"/><Relationship Id="rId1582" Type="http://schemas.openxmlformats.org/officeDocument/2006/relationships/slide" Target="slides/slide1565.xml"/><Relationship Id="rId81" Type="http://schemas.openxmlformats.org/officeDocument/2006/relationships/slide" Target="slides/slide64.xml"/><Relationship Id="rId605" Type="http://schemas.openxmlformats.org/officeDocument/2006/relationships/slide" Target="slides/slide588.xml"/><Relationship Id="rId812" Type="http://schemas.openxmlformats.org/officeDocument/2006/relationships/slide" Target="slides/slide795.xml"/><Relationship Id="rId1028" Type="http://schemas.openxmlformats.org/officeDocument/2006/relationships/slide" Target="slides/slide1011.xml"/><Relationship Id="rId1235" Type="http://schemas.openxmlformats.org/officeDocument/2006/relationships/slide" Target="slides/slide1218.xml"/><Relationship Id="rId1442" Type="http://schemas.openxmlformats.org/officeDocument/2006/relationships/slide" Target="slides/slide1425.xml"/><Relationship Id="rId1887" Type="http://schemas.openxmlformats.org/officeDocument/2006/relationships/slide" Target="slides/slide1870.xml"/><Relationship Id="rId1302" Type="http://schemas.openxmlformats.org/officeDocument/2006/relationships/slide" Target="slides/slide1285.xml"/><Relationship Id="rId1747" Type="http://schemas.openxmlformats.org/officeDocument/2006/relationships/slide" Target="slides/slide1730.xml"/><Relationship Id="rId1954" Type="http://schemas.openxmlformats.org/officeDocument/2006/relationships/slide" Target="slides/slide1937.xml"/><Relationship Id="rId39" Type="http://schemas.openxmlformats.org/officeDocument/2006/relationships/slide" Target="slides/slide22.xml"/><Relationship Id="rId1607" Type="http://schemas.openxmlformats.org/officeDocument/2006/relationships/slide" Target="slides/slide1590.xml"/><Relationship Id="rId1814" Type="http://schemas.openxmlformats.org/officeDocument/2006/relationships/slide" Target="slides/slide1797.xml"/><Relationship Id="rId188" Type="http://schemas.openxmlformats.org/officeDocument/2006/relationships/slide" Target="slides/slide171.xml"/><Relationship Id="rId395" Type="http://schemas.openxmlformats.org/officeDocument/2006/relationships/slide" Target="slides/slide378.xml"/><Relationship Id="rId255" Type="http://schemas.openxmlformats.org/officeDocument/2006/relationships/slide" Target="slides/slide238.xml"/><Relationship Id="rId462" Type="http://schemas.openxmlformats.org/officeDocument/2006/relationships/slide" Target="slides/slide445.xml"/><Relationship Id="rId1092" Type="http://schemas.openxmlformats.org/officeDocument/2006/relationships/slide" Target="slides/slide1075.xml"/><Relationship Id="rId1397" Type="http://schemas.openxmlformats.org/officeDocument/2006/relationships/slide" Target="slides/slide1380.xml"/><Relationship Id="rId115" Type="http://schemas.openxmlformats.org/officeDocument/2006/relationships/slide" Target="slides/slide98.xml"/><Relationship Id="rId322" Type="http://schemas.openxmlformats.org/officeDocument/2006/relationships/slide" Target="slides/slide305.xml"/><Relationship Id="rId767" Type="http://schemas.openxmlformats.org/officeDocument/2006/relationships/slide" Target="slides/slide750.xml"/><Relationship Id="rId974" Type="http://schemas.openxmlformats.org/officeDocument/2006/relationships/slide" Target="slides/slide957.xml"/><Relationship Id="rId2003" Type="http://schemas.openxmlformats.org/officeDocument/2006/relationships/notesMaster" Target="notesMasters/notesMaster1.xml"/><Relationship Id="rId627" Type="http://schemas.openxmlformats.org/officeDocument/2006/relationships/slide" Target="slides/slide610.xml"/><Relationship Id="rId834" Type="http://schemas.openxmlformats.org/officeDocument/2006/relationships/slide" Target="slides/slide817.xml"/><Relationship Id="rId1257" Type="http://schemas.openxmlformats.org/officeDocument/2006/relationships/slide" Target="slides/slide1240.xml"/><Relationship Id="rId1464" Type="http://schemas.openxmlformats.org/officeDocument/2006/relationships/slide" Target="slides/slide1447.xml"/><Relationship Id="rId1671" Type="http://schemas.openxmlformats.org/officeDocument/2006/relationships/slide" Target="slides/slide1654.xml"/><Relationship Id="rId901" Type="http://schemas.openxmlformats.org/officeDocument/2006/relationships/slide" Target="slides/slide884.xml"/><Relationship Id="rId1117" Type="http://schemas.openxmlformats.org/officeDocument/2006/relationships/slide" Target="slides/slide1100.xml"/><Relationship Id="rId1324" Type="http://schemas.openxmlformats.org/officeDocument/2006/relationships/slide" Target="slides/slide1307.xml"/><Relationship Id="rId1531" Type="http://schemas.openxmlformats.org/officeDocument/2006/relationships/slide" Target="slides/slide1514.xml"/><Relationship Id="rId1769" Type="http://schemas.openxmlformats.org/officeDocument/2006/relationships/slide" Target="slides/slide1752.xml"/><Relationship Id="rId1976" Type="http://schemas.openxmlformats.org/officeDocument/2006/relationships/slide" Target="slides/slide1959.xml"/><Relationship Id="rId30" Type="http://schemas.openxmlformats.org/officeDocument/2006/relationships/slide" Target="slides/slide13.xml"/><Relationship Id="rId1629" Type="http://schemas.openxmlformats.org/officeDocument/2006/relationships/slide" Target="slides/slide1612.xml"/><Relationship Id="rId1836" Type="http://schemas.openxmlformats.org/officeDocument/2006/relationships/slide" Target="slides/slide1819.xml"/><Relationship Id="rId1903" Type="http://schemas.openxmlformats.org/officeDocument/2006/relationships/slide" Target="slides/slide1886.xml"/><Relationship Id="rId277" Type="http://schemas.openxmlformats.org/officeDocument/2006/relationships/slide" Target="slides/slide260.xml"/><Relationship Id="rId484" Type="http://schemas.openxmlformats.org/officeDocument/2006/relationships/slide" Target="slides/slide467.xml"/><Relationship Id="rId137" Type="http://schemas.openxmlformats.org/officeDocument/2006/relationships/slide" Target="slides/slide120.xml"/><Relationship Id="rId344" Type="http://schemas.openxmlformats.org/officeDocument/2006/relationships/slide" Target="slides/slide327.xml"/><Relationship Id="rId691" Type="http://schemas.openxmlformats.org/officeDocument/2006/relationships/slide" Target="slides/slide674.xml"/><Relationship Id="rId789" Type="http://schemas.openxmlformats.org/officeDocument/2006/relationships/slide" Target="slides/slide772.xml"/><Relationship Id="rId996" Type="http://schemas.openxmlformats.org/officeDocument/2006/relationships/slide" Target="slides/slide979.xml"/><Relationship Id="rId551" Type="http://schemas.openxmlformats.org/officeDocument/2006/relationships/slide" Target="slides/slide534.xml"/><Relationship Id="rId649" Type="http://schemas.openxmlformats.org/officeDocument/2006/relationships/slide" Target="slides/slide632.xml"/><Relationship Id="rId856" Type="http://schemas.openxmlformats.org/officeDocument/2006/relationships/slide" Target="slides/slide839.xml"/><Relationship Id="rId1181" Type="http://schemas.openxmlformats.org/officeDocument/2006/relationships/slide" Target="slides/slide1164.xml"/><Relationship Id="rId1279" Type="http://schemas.openxmlformats.org/officeDocument/2006/relationships/slide" Target="slides/slide1262.xml"/><Relationship Id="rId1486" Type="http://schemas.openxmlformats.org/officeDocument/2006/relationships/slide" Target="slides/slide1469.xml"/><Relationship Id="rId204" Type="http://schemas.openxmlformats.org/officeDocument/2006/relationships/slide" Target="slides/slide187.xml"/><Relationship Id="rId411" Type="http://schemas.openxmlformats.org/officeDocument/2006/relationships/slide" Target="slides/slide394.xml"/><Relationship Id="rId509" Type="http://schemas.openxmlformats.org/officeDocument/2006/relationships/slide" Target="slides/slide492.xml"/><Relationship Id="rId1041" Type="http://schemas.openxmlformats.org/officeDocument/2006/relationships/slide" Target="slides/slide1024.xml"/><Relationship Id="rId1139" Type="http://schemas.openxmlformats.org/officeDocument/2006/relationships/slide" Target="slides/slide1122.xml"/><Relationship Id="rId1346" Type="http://schemas.openxmlformats.org/officeDocument/2006/relationships/slide" Target="slides/slide1329.xml"/><Relationship Id="rId1693" Type="http://schemas.openxmlformats.org/officeDocument/2006/relationships/slide" Target="slides/slide1676.xml"/><Relationship Id="rId1998" Type="http://schemas.openxmlformats.org/officeDocument/2006/relationships/slide" Target="slides/slide1981.xml"/><Relationship Id="rId716" Type="http://schemas.openxmlformats.org/officeDocument/2006/relationships/slide" Target="slides/slide699.xml"/><Relationship Id="rId923" Type="http://schemas.openxmlformats.org/officeDocument/2006/relationships/slide" Target="slides/slide906.xml"/><Relationship Id="rId1553" Type="http://schemas.openxmlformats.org/officeDocument/2006/relationships/slide" Target="slides/slide1536.xml"/><Relationship Id="rId1760" Type="http://schemas.openxmlformats.org/officeDocument/2006/relationships/slide" Target="slides/slide1743.xml"/><Relationship Id="rId1858" Type="http://schemas.openxmlformats.org/officeDocument/2006/relationships/slide" Target="slides/slide1841.xml"/><Relationship Id="rId52" Type="http://schemas.openxmlformats.org/officeDocument/2006/relationships/slide" Target="slides/slide35.xml"/><Relationship Id="rId1206" Type="http://schemas.openxmlformats.org/officeDocument/2006/relationships/slide" Target="slides/slide1189.xml"/><Relationship Id="rId1413" Type="http://schemas.openxmlformats.org/officeDocument/2006/relationships/slide" Target="slides/slide1396.xml"/><Relationship Id="rId1620" Type="http://schemas.openxmlformats.org/officeDocument/2006/relationships/slide" Target="slides/slide1603.xml"/><Relationship Id="rId1718" Type="http://schemas.openxmlformats.org/officeDocument/2006/relationships/slide" Target="slides/slide1701.xml"/><Relationship Id="rId1925" Type="http://schemas.openxmlformats.org/officeDocument/2006/relationships/slide" Target="slides/slide1908.xml"/><Relationship Id="rId299" Type="http://schemas.openxmlformats.org/officeDocument/2006/relationships/slide" Target="slides/slide282.xml"/><Relationship Id="rId159" Type="http://schemas.openxmlformats.org/officeDocument/2006/relationships/slide" Target="slides/slide142.xml"/><Relationship Id="rId366" Type="http://schemas.openxmlformats.org/officeDocument/2006/relationships/slide" Target="slides/slide349.xml"/><Relationship Id="rId573" Type="http://schemas.openxmlformats.org/officeDocument/2006/relationships/slide" Target="slides/slide556.xml"/><Relationship Id="rId780" Type="http://schemas.openxmlformats.org/officeDocument/2006/relationships/slide" Target="slides/slide763.xml"/><Relationship Id="rId226" Type="http://schemas.openxmlformats.org/officeDocument/2006/relationships/slide" Target="slides/slide209.xml"/><Relationship Id="rId433" Type="http://schemas.openxmlformats.org/officeDocument/2006/relationships/slide" Target="slides/slide416.xml"/><Relationship Id="rId878" Type="http://schemas.openxmlformats.org/officeDocument/2006/relationships/slide" Target="slides/slide861.xml"/><Relationship Id="rId1063" Type="http://schemas.openxmlformats.org/officeDocument/2006/relationships/slide" Target="slides/slide1046.xml"/><Relationship Id="rId1270" Type="http://schemas.openxmlformats.org/officeDocument/2006/relationships/slide" Target="slides/slide1253.xml"/><Relationship Id="rId640" Type="http://schemas.openxmlformats.org/officeDocument/2006/relationships/slide" Target="slides/slide623.xml"/><Relationship Id="rId738" Type="http://schemas.openxmlformats.org/officeDocument/2006/relationships/slide" Target="slides/slide721.xml"/><Relationship Id="rId945" Type="http://schemas.openxmlformats.org/officeDocument/2006/relationships/slide" Target="slides/slide928.xml"/><Relationship Id="rId1368" Type="http://schemas.openxmlformats.org/officeDocument/2006/relationships/slide" Target="slides/slide1351.xml"/><Relationship Id="rId1575" Type="http://schemas.openxmlformats.org/officeDocument/2006/relationships/slide" Target="slides/slide1558.xml"/><Relationship Id="rId1782" Type="http://schemas.openxmlformats.org/officeDocument/2006/relationships/slide" Target="slides/slide1765.xml"/><Relationship Id="rId74" Type="http://schemas.openxmlformats.org/officeDocument/2006/relationships/slide" Target="slides/slide57.xml"/><Relationship Id="rId500" Type="http://schemas.openxmlformats.org/officeDocument/2006/relationships/slide" Target="slides/slide483.xml"/><Relationship Id="rId805" Type="http://schemas.openxmlformats.org/officeDocument/2006/relationships/slide" Target="slides/slide788.xml"/><Relationship Id="rId1130" Type="http://schemas.openxmlformats.org/officeDocument/2006/relationships/slide" Target="slides/slide1113.xml"/><Relationship Id="rId1228" Type="http://schemas.openxmlformats.org/officeDocument/2006/relationships/slide" Target="slides/slide1211.xml"/><Relationship Id="rId1435" Type="http://schemas.openxmlformats.org/officeDocument/2006/relationships/slide" Target="slides/slide1418.xml"/><Relationship Id="rId1642" Type="http://schemas.openxmlformats.org/officeDocument/2006/relationships/slide" Target="slides/slide1625.xml"/><Relationship Id="rId1947" Type="http://schemas.openxmlformats.org/officeDocument/2006/relationships/slide" Target="slides/slide1930.xml"/><Relationship Id="rId1502" Type="http://schemas.openxmlformats.org/officeDocument/2006/relationships/slide" Target="slides/slide1485.xml"/><Relationship Id="rId1807" Type="http://schemas.openxmlformats.org/officeDocument/2006/relationships/slide" Target="slides/slide1790.xml"/><Relationship Id="rId290" Type="http://schemas.openxmlformats.org/officeDocument/2006/relationships/slide" Target="slides/slide273.xml"/><Relationship Id="rId388" Type="http://schemas.openxmlformats.org/officeDocument/2006/relationships/slide" Target="slides/slide371.xml"/><Relationship Id="rId150" Type="http://schemas.openxmlformats.org/officeDocument/2006/relationships/slide" Target="slides/slide133.xml"/><Relationship Id="rId595" Type="http://schemas.openxmlformats.org/officeDocument/2006/relationships/slide" Target="slides/slide578.xml"/><Relationship Id="rId248" Type="http://schemas.openxmlformats.org/officeDocument/2006/relationships/slide" Target="slides/slide231.xml"/><Relationship Id="rId455" Type="http://schemas.openxmlformats.org/officeDocument/2006/relationships/slide" Target="slides/slide438.xml"/><Relationship Id="rId662" Type="http://schemas.openxmlformats.org/officeDocument/2006/relationships/slide" Target="slides/slide645.xml"/><Relationship Id="rId1085" Type="http://schemas.openxmlformats.org/officeDocument/2006/relationships/slide" Target="slides/slide1068.xml"/><Relationship Id="rId1292" Type="http://schemas.openxmlformats.org/officeDocument/2006/relationships/slide" Target="slides/slide1275.xml"/><Relationship Id="rId108" Type="http://schemas.openxmlformats.org/officeDocument/2006/relationships/slide" Target="slides/slide91.xml"/><Relationship Id="rId315" Type="http://schemas.openxmlformats.org/officeDocument/2006/relationships/slide" Target="slides/slide298.xml"/><Relationship Id="rId522" Type="http://schemas.openxmlformats.org/officeDocument/2006/relationships/slide" Target="slides/slide505.xml"/><Relationship Id="rId967" Type="http://schemas.openxmlformats.org/officeDocument/2006/relationships/slide" Target="slides/slide950.xml"/><Relationship Id="rId1152" Type="http://schemas.openxmlformats.org/officeDocument/2006/relationships/slide" Target="slides/slide1135.xml"/><Relationship Id="rId1597" Type="http://schemas.openxmlformats.org/officeDocument/2006/relationships/slide" Target="slides/slide1580.xml"/><Relationship Id="rId96" Type="http://schemas.openxmlformats.org/officeDocument/2006/relationships/slide" Target="slides/slide79.xml"/><Relationship Id="rId827" Type="http://schemas.openxmlformats.org/officeDocument/2006/relationships/slide" Target="slides/slide810.xml"/><Relationship Id="rId1012" Type="http://schemas.openxmlformats.org/officeDocument/2006/relationships/slide" Target="slides/slide995.xml"/><Relationship Id="rId1457" Type="http://schemas.openxmlformats.org/officeDocument/2006/relationships/slide" Target="slides/slide1440.xml"/><Relationship Id="rId1664" Type="http://schemas.openxmlformats.org/officeDocument/2006/relationships/slide" Target="slides/slide1647.xml"/><Relationship Id="rId1871" Type="http://schemas.openxmlformats.org/officeDocument/2006/relationships/slide" Target="slides/slide1854.xml"/><Relationship Id="rId1317" Type="http://schemas.openxmlformats.org/officeDocument/2006/relationships/slide" Target="slides/slide1300.xml"/><Relationship Id="rId1524" Type="http://schemas.openxmlformats.org/officeDocument/2006/relationships/slide" Target="slides/slide1507.xml"/><Relationship Id="rId1731" Type="http://schemas.openxmlformats.org/officeDocument/2006/relationships/slide" Target="slides/slide1714.xml"/><Relationship Id="rId1969" Type="http://schemas.openxmlformats.org/officeDocument/2006/relationships/slide" Target="slides/slide1952.xml"/><Relationship Id="rId23" Type="http://schemas.openxmlformats.org/officeDocument/2006/relationships/slide" Target="slides/slide6.xml"/><Relationship Id="rId1829" Type="http://schemas.openxmlformats.org/officeDocument/2006/relationships/slide" Target="slides/slide1812.xml"/><Relationship Id="rId172" Type="http://schemas.openxmlformats.org/officeDocument/2006/relationships/slide" Target="slides/slide155.xml"/><Relationship Id="rId477" Type="http://schemas.openxmlformats.org/officeDocument/2006/relationships/slide" Target="slides/slide460.xml"/><Relationship Id="rId684" Type="http://schemas.openxmlformats.org/officeDocument/2006/relationships/slide" Target="slides/slide667.xml"/><Relationship Id="rId337" Type="http://schemas.openxmlformats.org/officeDocument/2006/relationships/slide" Target="slides/slide320.xml"/><Relationship Id="rId891" Type="http://schemas.openxmlformats.org/officeDocument/2006/relationships/slide" Target="slides/slide874.xml"/><Relationship Id="rId989" Type="http://schemas.openxmlformats.org/officeDocument/2006/relationships/slide" Target="slides/slide972.xml"/><Relationship Id="rId544" Type="http://schemas.openxmlformats.org/officeDocument/2006/relationships/slide" Target="slides/slide527.xml"/><Relationship Id="rId751" Type="http://schemas.openxmlformats.org/officeDocument/2006/relationships/slide" Target="slides/slide734.xml"/><Relationship Id="rId849" Type="http://schemas.openxmlformats.org/officeDocument/2006/relationships/slide" Target="slides/slide832.xml"/><Relationship Id="rId1174" Type="http://schemas.openxmlformats.org/officeDocument/2006/relationships/slide" Target="slides/slide1157.xml"/><Relationship Id="rId1381" Type="http://schemas.openxmlformats.org/officeDocument/2006/relationships/slide" Target="slides/slide1364.xml"/><Relationship Id="rId1479" Type="http://schemas.openxmlformats.org/officeDocument/2006/relationships/slide" Target="slides/slide1462.xml"/><Relationship Id="rId1686" Type="http://schemas.openxmlformats.org/officeDocument/2006/relationships/slide" Target="slides/slide1669.xml"/><Relationship Id="rId404" Type="http://schemas.openxmlformats.org/officeDocument/2006/relationships/slide" Target="slides/slide387.xml"/><Relationship Id="rId611" Type="http://schemas.openxmlformats.org/officeDocument/2006/relationships/slide" Target="slides/slide594.xml"/><Relationship Id="rId1034" Type="http://schemas.openxmlformats.org/officeDocument/2006/relationships/slide" Target="slides/slide1017.xml"/><Relationship Id="rId1241" Type="http://schemas.openxmlformats.org/officeDocument/2006/relationships/slide" Target="slides/slide1224.xml"/><Relationship Id="rId1339" Type="http://schemas.openxmlformats.org/officeDocument/2006/relationships/slide" Target="slides/slide1322.xml"/><Relationship Id="rId1893" Type="http://schemas.openxmlformats.org/officeDocument/2006/relationships/slide" Target="slides/slide1876.xml"/><Relationship Id="rId709" Type="http://schemas.openxmlformats.org/officeDocument/2006/relationships/slide" Target="slides/slide692.xml"/><Relationship Id="rId916" Type="http://schemas.openxmlformats.org/officeDocument/2006/relationships/slide" Target="slides/slide899.xml"/><Relationship Id="rId1101" Type="http://schemas.openxmlformats.org/officeDocument/2006/relationships/slide" Target="slides/slide1084.xml"/><Relationship Id="rId1546" Type="http://schemas.openxmlformats.org/officeDocument/2006/relationships/slide" Target="slides/slide1529.xml"/><Relationship Id="rId1753" Type="http://schemas.openxmlformats.org/officeDocument/2006/relationships/slide" Target="slides/slide1736.xml"/><Relationship Id="rId1960" Type="http://schemas.openxmlformats.org/officeDocument/2006/relationships/slide" Target="slides/slide1943.xml"/><Relationship Id="rId45" Type="http://schemas.openxmlformats.org/officeDocument/2006/relationships/slide" Target="slides/slide28.xml"/><Relationship Id="rId1406" Type="http://schemas.openxmlformats.org/officeDocument/2006/relationships/slide" Target="slides/slide1389.xml"/><Relationship Id="rId1613" Type="http://schemas.openxmlformats.org/officeDocument/2006/relationships/slide" Target="slides/slide1596.xml"/><Relationship Id="rId1820" Type="http://schemas.openxmlformats.org/officeDocument/2006/relationships/slide" Target="slides/slide1803.xml"/><Relationship Id="rId194" Type="http://schemas.openxmlformats.org/officeDocument/2006/relationships/slide" Target="slides/slide177.xml"/><Relationship Id="rId1918" Type="http://schemas.openxmlformats.org/officeDocument/2006/relationships/slide" Target="slides/slide1901.xml"/><Relationship Id="rId261" Type="http://schemas.openxmlformats.org/officeDocument/2006/relationships/slide" Target="slides/slide244.xml"/><Relationship Id="rId499" Type="http://schemas.openxmlformats.org/officeDocument/2006/relationships/slide" Target="slides/slide482.xml"/><Relationship Id="rId359" Type="http://schemas.openxmlformats.org/officeDocument/2006/relationships/slide" Target="slides/slide342.xml"/><Relationship Id="rId566" Type="http://schemas.openxmlformats.org/officeDocument/2006/relationships/slide" Target="slides/slide549.xml"/><Relationship Id="rId773" Type="http://schemas.openxmlformats.org/officeDocument/2006/relationships/slide" Target="slides/slide756.xml"/><Relationship Id="rId1196" Type="http://schemas.openxmlformats.org/officeDocument/2006/relationships/slide" Target="slides/slide1179.xml"/><Relationship Id="rId121" Type="http://schemas.openxmlformats.org/officeDocument/2006/relationships/slide" Target="slides/slide104.xml"/><Relationship Id="rId219" Type="http://schemas.openxmlformats.org/officeDocument/2006/relationships/slide" Target="slides/slide202.xml"/><Relationship Id="rId426" Type="http://schemas.openxmlformats.org/officeDocument/2006/relationships/slide" Target="slides/slide409.xml"/><Relationship Id="rId633" Type="http://schemas.openxmlformats.org/officeDocument/2006/relationships/slide" Target="slides/slide616.xml"/><Relationship Id="rId980" Type="http://schemas.openxmlformats.org/officeDocument/2006/relationships/slide" Target="slides/slide963.xml"/><Relationship Id="rId1056" Type="http://schemas.openxmlformats.org/officeDocument/2006/relationships/slide" Target="slides/slide1039.xml"/><Relationship Id="rId1263" Type="http://schemas.openxmlformats.org/officeDocument/2006/relationships/slide" Target="slides/slide1246.xml"/><Relationship Id="rId840" Type="http://schemas.openxmlformats.org/officeDocument/2006/relationships/slide" Target="slides/slide823.xml"/><Relationship Id="rId938" Type="http://schemas.openxmlformats.org/officeDocument/2006/relationships/slide" Target="slides/slide921.xml"/><Relationship Id="rId1470" Type="http://schemas.openxmlformats.org/officeDocument/2006/relationships/slide" Target="slides/slide1453.xml"/><Relationship Id="rId1568" Type="http://schemas.openxmlformats.org/officeDocument/2006/relationships/slide" Target="slides/slide1551.xml"/><Relationship Id="rId1775" Type="http://schemas.openxmlformats.org/officeDocument/2006/relationships/slide" Target="slides/slide1758.xml"/><Relationship Id="rId67" Type="http://schemas.openxmlformats.org/officeDocument/2006/relationships/slide" Target="slides/slide50.xml"/><Relationship Id="rId700" Type="http://schemas.openxmlformats.org/officeDocument/2006/relationships/slide" Target="slides/slide683.xml"/><Relationship Id="rId1123" Type="http://schemas.openxmlformats.org/officeDocument/2006/relationships/slide" Target="slides/slide1106.xml"/><Relationship Id="rId1330" Type="http://schemas.openxmlformats.org/officeDocument/2006/relationships/slide" Target="slides/slide1313.xml"/><Relationship Id="rId1428" Type="http://schemas.openxmlformats.org/officeDocument/2006/relationships/slide" Target="slides/slide1411.xml"/><Relationship Id="rId1635" Type="http://schemas.openxmlformats.org/officeDocument/2006/relationships/slide" Target="slides/slide1618.xml"/><Relationship Id="rId1982" Type="http://schemas.openxmlformats.org/officeDocument/2006/relationships/slide" Target="slides/slide1965.xml"/><Relationship Id="rId1842" Type="http://schemas.openxmlformats.org/officeDocument/2006/relationships/slide" Target="slides/slide1825.xml"/><Relationship Id="rId1702" Type="http://schemas.openxmlformats.org/officeDocument/2006/relationships/slide" Target="slides/slide1685.xml"/><Relationship Id="rId283" Type="http://schemas.openxmlformats.org/officeDocument/2006/relationships/slide" Target="slides/slide266.xml"/><Relationship Id="rId490" Type="http://schemas.openxmlformats.org/officeDocument/2006/relationships/slide" Target="slides/slide473.xml"/><Relationship Id="rId143" Type="http://schemas.openxmlformats.org/officeDocument/2006/relationships/slide" Target="slides/slide126.xml"/><Relationship Id="rId350" Type="http://schemas.openxmlformats.org/officeDocument/2006/relationships/slide" Target="slides/slide333.xml"/><Relationship Id="rId588" Type="http://schemas.openxmlformats.org/officeDocument/2006/relationships/slide" Target="slides/slide571.xml"/><Relationship Id="rId795" Type="http://schemas.openxmlformats.org/officeDocument/2006/relationships/slide" Target="slides/slide778.xml"/><Relationship Id="rId9" Type="http://schemas.openxmlformats.org/officeDocument/2006/relationships/slideMaster" Target="slideMasters/slideMaster9.xml"/><Relationship Id="rId210" Type="http://schemas.openxmlformats.org/officeDocument/2006/relationships/slide" Target="slides/slide193.xml"/><Relationship Id="rId448" Type="http://schemas.openxmlformats.org/officeDocument/2006/relationships/slide" Target="slides/slide431.xml"/><Relationship Id="rId655" Type="http://schemas.openxmlformats.org/officeDocument/2006/relationships/slide" Target="slides/slide638.xml"/><Relationship Id="rId862" Type="http://schemas.openxmlformats.org/officeDocument/2006/relationships/slide" Target="slides/slide845.xml"/><Relationship Id="rId1078" Type="http://schemas.openxmlformats.org/officeDocument/2006/relationships/slide" Target="slides/slide1061.xml"/><Relationship Id="rId1285" Type="http://schemas.openxmlformats.org/officeDocument/2006/relationships/slide" Target="slides/slide1268.xml"/><Relationship Id="rId1492" Type="http://schemas.openxmlformats.org/officeDocument/2006/relationships/slide" Target="slides/slide1475.xml"/><Relationship Id="rId308" Type="http://schemas.openxmlformats.org/officeDocument/2006/relationships/slide" Target="slides/slide291.xml"/><Relationship Id="rId515" Type="http://schemas.openxmlformats.org/officeDocument/2006/relationships/slide" Target="slides/slide498.xml"/><Relationship Id="rId722" Type="http://schemas.openxmlformats.org/officeDocument/2006/relationships/slide" Target="slides/slide705.xml"/><Relationship Id="rId1145" Type="http://schemas.openxmlformats.org/officeDocument/2006/relationships/slide" Target="slides/slide1128.xml"/><Relationship Id="rId1352" Type="http://schemas.openxmlformats.org/officeDocument/2006/relationships/slide" Target="slides/slide1335.xml"/><Relationship Id="rId1797" Type="http://schemas.openxmlformats.org/officeDocument/2006/relationships/slide" Target="slides/slide1780.xml"/><Relationship Id="rId89" Type="http://schemas.openxmlformats.org/officeDocument/2006/relationships/slide" Target="slides/slide72.xml"/><Relationship Id="rId1005" Type="http://schemas.openxmlformats.org/officeDocument/2006/relationships/slide" Target="slides/slide988.xml"/><Relationship Id="rId1212" Type="http://schemas.openxmlformats.org/officeDocument/2006/relationships/slide" Target="slides/slide1195.xml"/><Relationship Id="rId1657" Type="http://schemas.openxmlformats.org/officeDocument/2006/relationships/slide" Target="slides/slide1640.xml"/><Relationship Id="rId1864" Type="http://schemas.openxmlformats.org/officeDocument/2006/relationships/slide" Target="slides/slide1847.xml"/><Relationship Id="rId1517" Type="http://schemas.openxmlformats.org/officeDocument/2006/relationships/slide" Target="slides/slide1500.xml"/><Relationship Id="rId1724" Type="http://schemas.openxmlformats.org/officeDocument/2006/relationships/slide" Target="slides/slide1707.xml"/><Relationship Id="rId16" Type="http://schemas.openxmlformats.org/officeDocument/2006/relationships/slideMaster" Target="slideMasters/slideMaster16.xml"/><Relationship Id="rId1931" Type="http://schemas.openxmlformats.org/officeDocument/2006/relationships/slide" Target="slides/slide1914.xml"/><Relationship Id="rId165" Type="http://schemas.openxmlformats.org/officeDocument/2006/relationships/slide" Target="slides/slide148.xml"/><Relationship Id="rId372" Type="http://schemas.openxmlformats.org/officeDocument/2006/relationships/slide" Target="slides/slide355.xml"/><Relationship Id="rId677" Type="http://schemas.openxmlformats.org/officeDocument/2006/relationships/slide" Target="slides/slide660.xml"/><Relationship Id="rId232" Type="http://schemas.openxmlformats.org/officeDocument/2006/relationships/slide" Target="slides/slide215.xml"/><Relationship Id="rId884" Type="http://schemas.openxmlformats.org/officeDocument/2006/relationships/slide" Target="slides/slide867.xml"/><Relationship Id="rId537" Type="http://schemas.openxmlformats.org/officeDocument/2006/relationships/slide" Target="slides/slide520.xml"/><Relationship Id="rId744" Type="http://schemas.openxmlformats.org/officeDocument/2006/relationships/slide" Target="slides/slide727.xml"/><Relationship Id="rId951" Type="http://schemas.openxmlformats.org/officeDocument/2006/relationships/slide" Target="slides/slide934.xml"/><Relationship Id="rId1167" Type="http://schemas.openxmlformats.org/officeDocument/2006/relationships/slide" Target="slides/slide1150.xml"/><Relationship Id="rId1374" Type="http://schemas.openxmlformats.org/officeDocument/2006/relationships/slide" Target="slides/slide1357.xml"/><Relationship Id="rId1581" Type="http://schemas.openxmlformats.org/officeDocument/2006/relationships/slide" Target="slides/slide1564.xml"/><Relationship Id="rId1679" Type="http://schemas.openxmlformats.org/officeDocument/2006/relationships/slide" Target="slides/slide1662.xml"/><Relationship Id="rId80" Type="http://schemas.openxmlformats.org/officeDocument/2006/relationships/slide" Target="slides/slide63.xml"/><Relationship Id="rId604" Type="http://schemas.openxmlformats.org/officeDocument/2006/relationships/slide" Target="slides/slide587.xml"/><Relationship Id="rId811" Type="http://schemas.openxmlformats.org/officeDocument/2006/relationships/slide" Target="slides/slide794.xml"/><Relationship Id="rId1027" Type="http://schemas.openxmlformats.org/officeDocument/2006/relationships/slide" Target="slides/slide1010.xml"/><Relationship Id="rId1234" Type="http://schemas.openxmlformats.org/officeDocument/2006/relationships/slide" Target="slides/slide1217.xml"/><Relationship Id="rId1441" Type="http://schemas.openxmlformats.org/officeDocument/2006/relationships/slide" Target="slides/slide1424.xml"/><Relationship Id="rId1886" Type="http://schemas.openxmlformats.org/officeDocument/2006/relationships/slide" Target="slides/slide1869.xml"/><Relationship Id="rId909" Type="http://schemas.openxmlformats.org/officeDocument/2006/relationships/slide" Target="slides/slide892.xml"/><Relationship Id="rId1301" Type="http://schemas.openxmlformats.org/officeDocument/2006/relationships/slide" Target="slides/slide1284.xml"/><Relationship Id="rId1539" Type="http://schemas.openxmlformats.org/officeDocument/2006/relationships/slide" Target="slides/slide1522.xml"/><Relationship Id="rId1746" Type="http://schemas.openxmlformats.org/officeDocument/2006/relationships/slide" Target="slides/slide1729.xml"/><Relationship Id="rId1953" Type="http://schemas.openxmlformats.org/officeDocument/2006/relationships/slide" Target="slides/slide1936.xml"/><Relationship Id="rId38" Type="http://schemas.openxmlformats.org/officeDocument/2006/relationships/slide" Target="slides/slide21.xml"/><Relationship Id="rId1606" Type="http://schemas.openxmlformats.org/officeDocument/2006/relationships/slide" Target="slides/slide1589.xml"/><Relationship Id="rId1813" Type="http://schemas.openxmlformats.org/officeDocument/2006/relationships/slide" Target="slides/slide1796.xml"/><Relationship Id="rId187" Type="http://schemas.openxmlformats.org/officeDocument/2006/relationships/slide" Target="slides/slide170.xml"/><Relationship Id="rId394" Type="http://schemas.openxmlformats.org/officeDocument/2006/relationships/slide" Target="slides/slide377.xml"/><Relationship Id="rId254" Type="http://schemas.openxmlformats.org/officeDocument/2006/relationships/slide" Target="slides/slide237.xml"/><Relationship Id="rId699" Type="http://schemas.openxmlformats.org/officeDocument/2006/relationships/slide" Target="slides/slide682.xml"/><Relationship Id="rId1091" Type="http://schemas.openxmlformats.org/officeDocument/2006/relationships/slide" Target="slides/slide1074.xml"/><Relationship Id="rId114" Type="http://schemas.openxmlformats.org/officeDocument/2006/relationships/slide" Target="slides/slide97.xml"/><Relationship Id="rId461" Type="http://schemas.openxmlformats.org/officeDocument/2006/relationships/slide" Target="slides/slide444.xml"/><Relationship Id="rId559" Type="http://schemas.openxmlformats.org/officeDocument/2006/relationships/slide" Target="slides/slide542.xml"/><Relationship Id="rId766" Type="http://schemas.openxmlformats.org/officeDocument/2006/relationships/slide" Target="slides/slide749.xml"/><Relationship Id="rId1189" Type="http://schemas.openxmlformats.org/officeDocument/2006/relationships/slide" Target="slides/slide1172.xml"/><Relationship Id="rId1396" Type="http://schemas.openxmlformats.org/officeDocument/2006/relationships/slide" Target="slides/slide1379.xml"/><Relationship Id="rId321" Type="http://schemas.openxmlformats.org/officeDocument/2006/relationships/slide" Target="slides/slide304.xml"/><Relationship Id="rId419" Type="http://schemas.openxmlformats.org/officeDocument/2006/relationships/slide" Target="slides/slide402.xml"/><Relationship Id="rId626" Type="http://schemas.openxmlformats.org/officeDocument/2006/relationships/slide" Target="slides/slide609.xml"/><Relationship Id="rId973" Type="http://schemas.openxmlformats.org/officeDocument/2006/relationships/slide" Target="slides/slide956.xml"/><Relationship Id="rId1049" Type="http://schemas.openxmlformats.org/officeDocument/2006/relationships/slide" Target="slides/slide1032.xml"/><Relationship Id="rId1256" Type="http://schemas.openxmlformats.org/officeDocument/2006/relationships/slide" Target="slides/slide1239.xml"/><Relationship Id="rId2002" Type="http://schemas.openxmlformats.org/officeDocument/2006/relationships/slide" Target="slides/slide1985.xml"/><Relationship Id="rId833" Type="http://schemas.openxmlformats.org/officeDocument/2006/relationships/slide" Target="slides/slide816.xml"/><Relationship Id="rId1116" Type="http://schemas.openxmlformats.org/officeDocument/2006/relationships/slide" Target="slides/slide1099.xml"/><Relationship Id="rId1463" Type="http://schemas.openxmlformats.org/officeDocument/2006/relationships/slide" Target="slides/slide1446.xml"/><Relationship Id="rId1670" Type="http://schemas.openxmlformats.org/officeDocument/2006/relationships/slide" Target="slides/slide1653.xml"/><Relationship Id="rId1768" Type="http://schemas.openxmlformats.org/officeDocument/2006/relationships/slide" Target="slides/slide1751.xml"/><Relationship Id="rId900" Type="http://schemas.openxmlformats.org/officeDocument/2006/relationships/slide" Target="slides/slide883.xml"/><Relationship Id="rId1323" Type="http://schemas.openxmlformats.org/officeDocument/2006/relationships/slide" Target="slides/slide1306.xml"/><Relationship Id="rId1530" Type="http://schemas.openxmlformats.org/officeDocument/2006/relationships/slide" Target="slides/slide1513.xml"/><Relationship Id="rId1628" Type="http://schemas.openxmlformats.org/officeDocument/2006/relationships/slide" Target="slides/slide1611.xml"/><Relationship Id="rId1975" Type="http://schemas.openxmlformats.org/officeDocument/2006/relationships/slide" Target="slides/slide1958.xml"/><Relationship Id="rId1835" Type="http://schemas.openxmlformats.org/officeDocument/2006/relationships/slide" Target="slides/slide1818.xml"/><Relationship Id="rId1902" Type="http://schemas.openxmlformats.org/officeDocument/2006/relationships/slide" Target="slides/slide1885.xml"/><Relationship Id="rId276" Type="http://schemas.openxmlformats.org/officeDocument/2006/relationships/slide" Target="slides/slide259.xml"/><Relationship Id="rId483" Type="http://schemas.openxmlformats.org/officeDocument/2006/relationships/slide" Target="slides/slide466.xml"/><Relationship Id="rId690" Type="http://schemas.openxmlformats.org/officeDocument/2006/relationships/slide" Target="slides/slide673.xml"/><Relationship Id="rId136" Type="http://schemas.openxmlformats.org/officeDocument/2006/relationships/slide" Target="slides/slide119.xml"/><Relationship Id="rId343" Type="http://schemas.openxmlformats.org/officeDocument/2006/relationships/slide" Target="slides/slide326.xml"/><Relationship Id="rId550" Type="http://schemas.openxmlformats.org/officeDocument/2006/relationships/slide" Target="slides/slide533.xml"/><Relationship Id="rId788" Type="http://schemas.openxmlformats.org/officeDocument/2006/relationships/slide" Target="slides/slide771.xml"/><Relationship Id="rId995" Type="http://schemas.openxmlformats.org/officeDocument/2006/relationships/slide" Target="slides/slide978.xml"/><Relationship Id="rId1180" Type="http://schemas.openxmlformats.org/officeDocument/2006/relationships/slide" Target="slides/slide1163.xml"/><Relationship Id="rId203" Type="http://schemas.openxmlformats.org/officeDocument/2006/relationships/slide" Target="slides/slide186.xml"/><Relationship Id="rId648" Type="http://schemas.openxmlformats.org/officeDocument/2006/relationships/slide" Target="slides/slide631.xml"/><Relationship Id="rId855" Type="http://schemas.openxmlformats.org/officeDocument/2006/relationships/slide" Target="slides/slide838.xml"/><Relationship Id="rId1040" Type="http://schemas.openxmlformats.org/officeDocument/2006/relationships/slide" Target="slides/slide1023.xml"/><Relationship Id="rId1278" Type="http://schemas.openxmlformats.org/officeDocument/2006/relationships/slide" Target="slides/slide1261.xml"/><Relationship Id="rId1485" Type="http://schemas.openxmlformats.org/officeDocument/2006/relationships/slide" Target="slides/slide1468.xml"/><Relationship Id="rId1692" Type="http://schemas.openxmlformats.org/officeDocument/2006/relationships/slide" Target="slides/slide1675.xml"/><Relationship Id="rId410" Type="http://schemas.openxmlformats.org/officeDocument/2006/relationships/slide" Target="slides/slide393.xml"/><Relationship Id="rId508" Type="http://schemas.openxmlformats.org/officeDocument/2006/relationships/slide" Target="slides/slide491.xml"/><Relationship Id="rId715" Type="http://schemas.openxmlformats.org/officeDocument/2006/relationships/slide" Target="slides/slide698.xml"/><Relationship Id="rId922" Type="http://schemas.openxmlformats.org/officeDocument/2006/relationships/slide" Target="slides/slide905.xml"/><Relationship Id="rId1138" Type="http://schemas.openxmlformats.org/officeDocument/2006/relationships/slide" Target="slides/slide1121.xml"/><Relationship Id="rId1345" Type="http://schemas.openxmlformats.org/officeDocument/2006/relationships/slide" Target="slides/slide1328.xml"/><Relationship Id="rId1552" Type="http://schemas.openxmlformats.org/officeDocument/2006/relationships/slide" Target="slides/slide1535.xml"/><Relationship Id="rId1997" Type="http://schemas.openxmlformats.org/officeDocument/2006/relationships/slide" Target="slides/slide1980.xml"/><Relationship Id="rId1205" Type="http://schemas.openxmlformats.org/officeDocument/2006/relationships/slide" Target="slides/slide1188.xml"/><Relationship Id="rId1857" Type="http://schemas.openxmlformats.org/officeDocument/2006/relationships/slide" Target="slides/slide1840.xml"/><Relationship Id="rId51" Type="http://schemas.openxmlformats.org/officeDocument/2006/relationships/slide" Target="slides/slide34.xml"/><Relationship Id="rId1412" Type="http://schemas.openxmlformats.org/officeDocument/2006/relationships/slide" Target="slides/slide1395.xml"/><Relationship Id="rId1717" Type="http://schemas.openxmlformats.org/officeDocument/2006/relationships/slide" Target="slides/slide1700.xml"/><Relationship Id="rId1924" Type="http://schemas.openxmlformats.org/officeDocument/2006/relationships/slide" Target="slides/slide1907.xml"/><Relationship Id="rId298" Type="http://schemas.openxmlformats.org/officeDocument/2006/relationships/slide" Target="slides/slide281.xml"/><Relationship Id="rId158" Type="http://schemas.openxmlformats.org/officeDocument/2006/relationships/slide" Target="slides/slide141.xml"/><Relationship Id="rId365" Type="http://schemas.openxmlformats.org/officeDocument/2006/relationships/slide" Target="slides/slide348.xml"/><Relationship Id="rId572" Type="http://schemas.openxmlformats.org/officeDocument/2006/relationships/slide" Target="slides/slide555.xml"/><Relationship Id="rId225" Type="http://schemas.openxmlformats.org/officeDocument/2006/relationships/slide" Target="slides/slide208.xml"/><Relationship Id="rId432" Type="http://schemas.openxmlformats.org/officeDocument/2006/relationships/slide" Target="slides/slide415.xml"/><Relationship Id="rId877" Type="http://schemas.openxmlformats.org/officeDocument/2006/relationships/slide" Target="slides/slide860.xml"/><Relationship Id="rId1062" Type="http://schemas.openxmlformats.org/officeDocument/2006/relationships/slide" Target="slides/slide1045.xml"/><Relationship Id="rId737" Type="http://schemas.openxmlformats.org/officeDocument/2006/relationships/slide" Target="slides/slide720.xml"/><Relationship Id="rId944" Type="http://schemas.openxmlformats.org/officeDocument/2006/relationships/slide" Target="slides/slide927.xml"/><Relationship Id="rId1367" Type="http://schemas.openxmlformats.org/officeDocument/2006/relationships/slide" Target="slides/slide1350.xml"/><Relationship Id="rId1574" Type="http://schemas.openxmlformats.org/officeDocument/2006/relationships/slide" Target="slides/slide1557.xml"/><Relationship Id="rId1781" Type="http://schemas.openxmlformats.org/officeDocument/2006/relationships/slide" Target="slides/slide1764.xml"/><Relationship Id="rId73" Type="http://schemas.openxmlformats.org/officeDocument/2006/relationships/slide" Target="slides/slide56.xml"/><Relationship Id="rId804" Type="http://schemas.openxmlformats.org/officeDocument/2006/relationships/slide" Target="slides/slide787.xml"/><Relationship Id="rId1227" Type="http://schemas.openxmlformats.org/officeDocument/2006/relationships/slide" Target="slides/slide1210.xml"/><Relationship Id="rId1434" Type="http://schemas.openxmlformats.org/officeDocument/2006/relationships/slide" Target="slides/slide1417.xml"/><Relationship Id="rId1641" Type="http://schemas.openxmlformats.org/officeDocument/2006/relationships/slide" Target="slides/slide1624.xml"/><Relationship Id="rId1879" Type="http://schemas.openxmlformats.org/officeDocument/2006/relationships/slide" Target="slides/slide1862.xml"/><Relationship Id="rId1501" Type="http://schemas.openxmlformats.org/officeDocument/2006/relationships/slide" Target="slides/slide1484.xml"/><Relationship Id="rId1739" Type="http://schemas.openxmlformats.org/officeDocument/2006/relationships/slide" Target="slides/slide1722.xml"/><Relationship Id="rId1946" Type="http://schemas.openxmlformats.org/officeDocument/2006/relationships/slide" Target="slides/slide1929.xml"/><Relationship Id="rId1806" Type="http://schemas.openxmlformats.org/officeDocument/2006/relationships/slide" Target="slides/slide1789.xml"/><Relationship Id="rId387" Type="http://schemas.openxmlformats.org/officeDocument/2006/relationships/slide" Target="slides/slide370.xml"/><Relationship Id="rId594" Type="http://schemas.openxmlformats.org/officeDocument/2006/relationships/slide" Target="slides/slide577.xml"/><Relationship Id="rId247" Type="http://schemas.openxmlformats.org/officeDocument/2006/relationships/slide" Target="slides/slide230.xml"/><Relationship Id="rId899" Type="http://schemas.openxmlformats.org/officeDocument/2006/relationships/slide" Target="slides/slide882.xml"/><Relationship Id="rId1084" Type="http://schemas.openxmlformats.org/officeDocument/2006/relationships/slide" Target="slides/slide1067.xml"/><Relationship Id="rId107" Type="http://schemas.openxmlformats.org/officeDocument/2006/relationships/slide" Target="slides/slide90.xml"/><Relationship Id="rId454" Type="http://schemas.openxmlformats.org/officeDocument/2006/relationships/slide" Target="slides/slide437.xml"/><Relationship Id="rId661" Type="http://schemas.openxmlformats.org/officeDocument/2006/relationships/slide" Target="slides/slide644.xml"/><Relationship Id="rId759" Type="http://schemas.openxmlformats.org/officeDocument/2006/relationships/slide" Target="slides/slide742.xml"/><Relationship Id="rId966" Type="http://schemas.openxmlformats.org/officeDocument/2006/relationships/slide" Target="slides/slide949.xml"/><Relationship Id="rId1291" Type="http://schemas.openxmlformats.org/officeDocument/2006/relationships/slide" Target="slides/slide1274.xml"/><Relationship Id="rId1389" Type="http://schemas.openxmlformats.org/officeDocument/2006/relationships/slide" Target="slides/slide1372.xml"/><Relationship Id="rId1596" Type="http://schemas.openxmlformats.org/officeDocument/2006/relationships/slide" Target="slides/slide1579.xml"/><Relationship Id="rId314" Type="http://schemas.openxmlformats.org/officeDocument/2006/relationships/slide" Target="slides/slide297.xml"/><Relationship Id="rId521" Type="http://schemas.openxmlformats.org/officeDocument/2006/relationships/slide" Target="slides/slide504.xml"/><Relationship Id="rId619" Type="http://schemas.openxmlformats.org/officeDocument/2006/relationships/slide" Target="slides/slide602.xml"/><Relationship Id="rId1151" Type="http://schemas.openxmlformats.org/officeDocument/2006/relationships/slide" Target="slides/slide1134.xml"/><Relationship Id="rId1249" Type="http://schemas.openxmlformats.org/officeDocument/2006/relationships/slide" Target="slides/slide1232.xml"/><Relationship Id="rId95" Type="http://schemas.openxmlformats.org/officeDocument/2006/relationships/slide" Target="slides/slide78.xml"/><Relationship Id="rId826" Type="http://schemas.openxmlformats.org/officeDocument/2006/relationships/slide" Target="slides/slide809.xml"/><Relationship Id="rId1011" Type="http://schemas.openxmlformats.org/officeDocument/2006/relationships/slide" Target="slides/slide994.xml"/><Relationship Id="rId1109" Type="http://schemas.openxmlformats.org/officeDocument/2006/relationships/slide" Target="slides/slide1092.xml"/><Relationship Id="rId1456" Type="http://schemas.openxmlformats.org/officeDocument/2006/relationships/slide" Target="slides/slide1439.xml"/><Relationship Id="rId1663" Type="http://schemas.openxmlformats.org/officeDocument/2006/relationships/slide" Target="slides/slide1646.xml"/><Relationship Id="rId1870" Type="http://schemas.openxmlformats.org/officeDocument/2006/relationships/slide" Target="slides/slide1853.xml"/><Relationship Id="rId1968" Type="http://schemas.openxmlformats.org/officeDocument/2006/relationships/slide" Target="slides/slide1951.xml"/><Relationship Id="rId1316" Type="http://schemas.openxmlformats.org/officeDocument/2006/relationships/slide" Target="slides/slide1299.xml"/><Relationship Id="rId1523" Type="http://schemas.openxmlformats.org/officeDocument/2006/relationships/slide" Target="slides/slide1506.xml"/><Relationship Id="rId1730" Type="http://schemas.openxmlformats.org/officeDocument/2006/relationships/slide" Target="slides/slide1713.xml"/><Relationship Id="rId22" Type="http://schemas.openxmlformats.org/officeDocument/2006/relationships/slide" Target="slides/slide5.xml"/><Relationship Id="rId1828" Type="http://schemas.openxmlformats.org/officeDocument/2006/relationships/slide" Target="slides/slide1811.xml"/><Relationship Id="rId171" Type="http://schemas.openxmlformats.org/officeDocument/2006/relationships/slide" Target="slides/slide154.xml"/><Relationship Id="rId269" Type="http://schemas.openxmlformats.org/officeDocument/2006/relationships/slide" Target="slides/slide252.xml"/><Relationship Id="rId476" Type="http://schemas.openxmlformats.org/officeDocument/2006/relationships/slide" Target="slides/slide459.xml"/><Relationship Id="rId683" Type="http://schemas.openxmlformats.org/officeDocument/2006/relationships/slide" Target="slides/slide666.xml"/><Relationship Id="rId890" Type="http://schemas.openxmlformats.org/officeDocument/2006/relationships/slide" Target="slides/slide873.xml"/><Relationship Id="rId129" Type="http://schemas.openxmlformats.org/officeDocument/2006/relationships/slide" Target="slides/slide112.xml"/><Relationship Id="rId336" Type="http://schemas.openxmlformats.org/officeDocument/2006/relationships/slide" Target="slides/slide319.xml"/><Relationship Id="rId543" Type="http://schemas.openxmlformats.org/officeDocument/2006/relationships/slide" Target="slides/slide526.xml"/><Relationship Id="rId988" Type="http://schemas.openxmlformats.org/officeDocument/2006/relationships/slide" Target="slides/slide971.xml"/><Relationship Id="rId1173" Type="http://schemas.openxmlformats.org/officeDocument/2006/relationships/slide" Target="slides/slide1156.xml"/><Relationship Id="rId1380" Type="http://schemas.openxmlformats.org/officeDocument/2006/relationships/slide" Target="slides/slide1363.xml"/><Relationship Id="rId403" Type="http://schemas.openxmlformats.org/officeDocument/2006/relationships/slide" Target="slides/slide386.xml"/><Relationship Id="rId750" Type="http://schemas.openxmlformats.org/officeDocument/2006/relationships/slide" Target="slides/slide733.xml"/><Relationship Id="rId848" Type="http://schemas.openxmlformats.org/officeDocument/2006/relationships/slide" Target="slides/slide831.xml"/><Relationship Id="rId1033" Type="http://schemas.openxmlformats.org/officeDocument/2006/relationships/slide" Target="slides/slide1016.xml"/><Relationship Id="rId1478" Type="http://schemas.openxmlformats.org/officeDocument/2006/relationships/slide" Target="slides/slide1461.xml"/><Relationship Id="rId1685" Type="http://schemas.openxmlformats.org/officeDocument/2006/relationships/slide" Target="slides/slide1668.xml"/><Relationship Id="rId1892" Type="http://schemas.openxmlformats.org/officeDocument/2006/relationships/slide" Target="slides/slide1875.xml"/><Relationship Id="rId610" Type="http://schemas.openxmlformats.org/officeDocument/2006/relationships/slide" Target="slides/slide593.xml"/><Relationship Id="rId708" Type="http://schemas.openxmlformats.org/officeDocument/2006/relationships/slide" Target="slides/slide691.xml"/><Relationship Id="rId915" Type="http://schemas.openxmlformats.org/officeDocument/2006/relationships/slide" Target="slides/slide898.xml"/><Relationship Id="rId1240" Type="http://schemas.openxmlformats.org/officeDocument/2006/relationships/slide" Target="slides/slide1223.xml"/><Relationship Id="rId1338" Type="http://schemas.openxmlformats.org/officeDocument/2006/relationships/slide" Target="slides/slide1321.xml"/><Relationship Id="rId1545" Type="http://schemas.openxmlformats.org/officeDocument/2006/relationships/slide" Target="slides/slide1528.xml"/><Relationship Id="rId1100" Type="http://schemas.openxmlformats.org/officeDocument/2006/relationships/slide" Target="slides/slide1083.xml"/><Relationship Id="rId1405" Type="http://schemas.openxmlformats.org/officeDocument/2006/relationships/slide" Target="slides/slide1388.xml"/><Relationship Id="rId1752" Type="http://schemas.openxmlformats.org/officeDocument/2006/relationships/slide" Target="slides/slide1735.xml"/><Relationship Id="rId44" Type="http://schemas.openxmlformats.org/officeDocument/2006/relationships/slide" Target="slides/slide27.xml"/><Relationship Id="rId1612" Type="http://schemas.openxmlformats.org/officeDocument/2006/relationships/slide" Target="slides/slide1595.xml"/><Relationship Id="rId1917" Type="http://schemas.openxmlformats.org/officeDocument/2006/relationships/slide" Target="slides/slide1900.xml"/><Relationship Id="rId193" Type="http://schemas.openxmlformats.org/officeDocument/2006/relationships/slide" Target="slides/slide176.xml"/><Relationship Id="rId498" Type="http://schemas.openxmlformats.org/officeDocument/2006/relationships/slide" Target="slides/slide481.xml"/><Relationship Id="rId260" Type="http://schemas.openxmlformats.org/officeDocument/2006/relationships/slide" Target="slides/slide243.xml"/><Relationship Id="rId120" Type="http://schemas.openxmlformats.org/officeDocument/2006/relationships/slide" Target="slides/slide103.xml"/><Relationship Id="rId358" Type="http://schemas.openxmlformats.org/officeDocument/2006/relationships/slide" Target="slides/slide341.xml"/><Relationship Id="rId565" Type="http://schemas.openxmlformats.org/officeDocument/2006/relationships/slide" Target="slides/slide548.xml"/><Relationship Id="rId772" Type="http://schemas.openxmlformats.org/officeDocument/2006/relationships/slide" Target="slides/slide755.xml"/><Relationship Id="rId1195" Type="http://schemas.openxmlformats.org/officeDocument/2006/relationships/slide" Target="slides/slide1178.xml"/><Relationship Id="rId218" Type="http://schemas.openxmlformats.org/officeDocument/2006/relationships/slide" Target="slides/slide201.xml"/><Relationship Id="rId425" Type="http://schemas.openxmlformats.org/officeDocument/2006/relationships/slide" Target="slides/slide408.xml"/><Relationship Id="rId632" Type="http://schemas.openxmlformats.org/officeDocument/2006/relationships/slide" Target="slides/slide615.xml"/><Relationship Id="rId1055" Type="http://schemas.openxmlformats.org/officeDocument/2006/relationships/slide" Target="slides/slide1038.xml"/><Relationship Id="rId1262" Type="http://schemas.openxmlformats.org/officeDocument/2006/relationships/slide" Target="slides/slide1245.xml"/><Relationship Id="rId937" Type="http://schemas.openxmlformats.org/officeDocument/2006/relationships/slide" Target="slides/slide920.xml"/><Relationship Id="rId1122" Type="http://schemas.openxmlformats.org/officeDocument/2006/relationships/slide" Target="slides/slide1105.xml"/><Relationship Id="rId1567" Type="http://schemas.openxmlformats.org/officeDocument/2006/relationships/slide" Target="slides/slide1550.xml"/><Relationship Id="rId1774" Type="http://schemas.openxmlformats.org/officeDocument/2006/relationships/slide" Target="slides/slide1757.xml"/><Relationship Id="rId1981" Type="http://schemas.openxmlformats.org/officeDocument/2006/relationships/slide" Target="slides/slide1964.xml"/><Relationship Id="rId66" Type="http://schemas.openxmlformats.org/officeDocument/2006/relationships/slide" Target="slides/slide49.xml"/><Relationship Id="rId1427" Type="http://schemas.openxmlformats.org/officeDocument/2006/relationships/slide" Target="slides/slide1410.xml"/><Relationship Id="rId1634" Type="http://schemas.openxmlformats.org/officeDocument/2006/relationships/slide" Target="slides/slide1617.xml"/><Relationship Id="rId1841" Type="http://schemas.openxmlformats.org/officeDocument/2006/relationships/slide" Target="slides/slide1824.xml"/><Relationship Id="rId1939" Type="http://schemas.openxmlformats.org/officeDocument/2006/relationships/slide" Target="slides/slide1922.xml"/><Relationship Id="rId1701" Type="http://schemas.openxmlformats.org/officeDocument/2006/relationships/slide" Target="slides/slide1684.xml"/><Relationship Id="rId282" Type="http://schemas.openxmlformats.org/officeDocument/2006/relationships/slide" Target="slides/slide265.xml"/><Relationship Id="rId587" Type="http://schemas.openxmlformats.org/officeDocument/2006/relationships/slide" Target="slides/slide570.xml"/><Relationship Id="rId8" Type="http://schemas.openxmlformats.org/officeDocument/2006/relationships/slideMaster" Target="slideMasters/slideMaster8.xml"/><Relationship Id="rId142" Type="http://schemas.openxmlformats.org/officeDocument/2006/relationships/slide" Target="slides/slide125.xml"/><Relationship Id="rId447" Type="http://schemas.openxmlformats.org/officeDocument/2006/relationships/slide" Target="slides/slide430.xml"/><Relationship Id="rId794" Type="http://schemas.openxmlformats.org/officeDocument/2006/relationships/slide" Target="slides/slide777.xml"/><Relationship Id="rId1077" Type="http://schemas.openxmlformats.org/officeDocument/2006/relationships/slide" Target="slides/slide1060.xml"/><Relationship Id="rId654" Type="http://schemas.openxmlformats.org/officeDocument/2006/relationships/slide" Target="slides/slide637.xml"/><Relationship Id="rId861" Type="http://schemas.openxmlformats.org/officeDocument/2006/relationships/slide" Target="slides/slide844.xml"/><Relationship Id="rId959" Type="http://schemas.openxmlformats.org/officeDocument/2006/relationships/slide" Target="slides/slide942.xml"/><Relationship Id="rId1284" Type="http://schemas.openxmlformats.org/officeDocument/2006/relationships/slide" Target="slides/slide1267.xml"/><Relationship Id="rId1491" Type="http://schemas.openxmlformats.org/officeDocument/2006/relationships/slide" Target="slides/slide1474.xml"/><Relationship Id="rId1589" Type="http://schemas.openxmlformats.org/officeDocument/2006/relationships/slide" Target="slides/slide1572.xml"/><Relationship Id="rId307" Type="http://schemas.openxmlformats.org/officeDocument/2006/relationships/slide" Target="slides/slide290.xml"/><Relationship Id="rId514" Type="http://schemas.openxmlformats.org/officeDocument/2006/relationships/slide" Target="slides/slide497.xml"/><Relationship Id="rId721" Type="http://schemas.openxmlformats.org/officeDocument/2006/relationships/slide" Target="slides/slide704.xml"/><Relationship Id="rId1144" Type="http://schemas.openxmlformats.org/officeDocument/2006/relationships/slide" Target="slides/slide1127.xml"/><Relationship Id="rId1351" Type="http://schemas.openxmlformats.org/officeDocument/2006/relationships/slide" Target="slides/slide1334.xml"/><Relationship Id="rId1449" Type="http://schemas.openxmlformats.org/officeDocument/2006/relationships/slide" Target="slides/slide1432.xml"/><Relationship Id="rId1796" Type="http://schemas.openxmlformats.org/officeDocument/2006/relationships/slide" Target="slides/slide1779.xml"/><Relationship Id="rId88" Type="http://schemas.openxmlformats.org/officeDocument/2006/relationships/slide" Target="slides/slide71.xml"/><Relationship Id="rId819" Type="http://schemas.openxmlformats.org/officeDocument/2006/relationships/slide" Target="slides/slide802.xml"/><Relationship Id="rId1004" Type="http://schemas.openxmlformats.org/officeDocument/2006/relationships/slide" Target="slides/slide987.xml"/><Relationship Id="rId1211" Type="http://schemas.openxmlformats.org/officeDocument/2006/relationships/slide" Target="slides/slide1194.xml"/><Relationship Id="rId1656" Type="http://schemas.openxmlformats.org/officeDocument/2006/relationships/slide" Target="slides/slide1639.xml"/><Relationship Id="rId1863" Type="http://schemas.openxmlformats.org/officeDocument/2006/relationships/slide" Target="slides/slide1846.xml"/><Relationship Id="rId1309" Type="http://schemas.openxmlformats.org/officeDocument/2006/relationships/slide" Target="slides/slide1292.xml"/><Relationship Id="rId1516" Type="http://schemas.openxmlformats.org/officeDocument/2006/relationships/slide" Target="slides/slide1499.xml"/><Relationship Id="rId1723" Type="http://schemas.openxmlformats.org/officeDocument/2006/relationships/slide" Target="slides/slide1706.xml"/><Relationship Id="rId1930" Type="http://schemas.openxmlformats.org/officeDocument/2006/relationships/slide" Target="slides/slide1913.xml"/><Relationship Id="rId15" Type="http://schemas.openxmlformats.org/officeDocument/2006/relationships/slideMaster" Target="slideMasters/slideMaster15.xml"/><Relationship Id="rId164" Type="http://schemas.openxmlformats.org/officeDocument/2006/relationships/slide" Target="slides/slide147.xml"/><Relationship Id="rId371" Type="http://schemas.openxmlformats.org/officeDocument/2006/relationships/slide" Target="slides/slide354.xml"/><Relationship Id="rId469" Type="http://schemas.openxmlformats.org/officeDocument/2006/relationships/slide" Target="slides/slide452.xml"/><Relationship Id="rId676" Type="http://schemas.openxmlformats.org/officeDocument/2006/relationships/slide" Target="slides/slide659.xml"/><Relationship Id="rId883" Type="http://schemas.openxmlformats.org/officeDocument/2006/relationships/slide" Target="slides/slide866.xml"/><Relationship Id="rId1099" Type="http://schemas.openxmlformats.org/officeDocument/2006/relationships/slide" Target="slides/slide1082.xml"/><Relationship Id="rId231" Type="http://schemas.openxmlformats.org/officeDocument/2006/relationships/slide" Target="slides/slide214.xml"/><Relationship Id="rId329" Type="http://schemas.openxmlformats.org/officeDocument/2006/relationships/slide" Target="slides/slide312.xml"/><Relationship Id="rId536" Type="http://schemas.openxmlformats.org/officeDocument/2006/relationships/slide" Target="slides/slide519.xml"/><Relationship Id="rId1166" Type="http://schemas.openxmlformats.org/officeDocument/2006/relationships/slide" Target="slides/slide1149.xml"/><Relationship Id="rId1373" Type="http://schemas.openxmlformats.org/officeDocument/2006/relationships/slide" Target="slides/slide1356.xml"/><Relationship Id="rId743" Type="http://schemas.openxmlformats.org/officeDocument/2006/relationships/slide" Target="slides/slide726.xml"/><Relationship Id="rId950" Type="http://schemas.openxmlformats.org/officeDocument/2006/relationships/slide" Target="slides/slide933.xml"/><Relationship Id="rId1026" Type="http://schemas.openxmlformats.org/officeDocument/2006/relationships/slide" Target="slides/slide1009.xml"/><Relationship Id="rId1580" Type="http://schemas.openxmlformats.org/officeDocument/2006/relationships/slide" Target="slides/slide1563.xml"/><Relationship Id="rId1678" Type="http://schemas.openxmlformats.org/officeDocument/2006/relationships/slide" Target="slides/slide1661.xml"/><Relationship Id="rId1885" Type="http://schemas.openxmlformats.org/officeDocument/2006/relationships/slide" Target="slides/slide1868.xml"/><Relationship Id="rId603" Type="http://schemas.openxmlformats.org/officeDocument/2006/relationships/slide" Target="slides/slide586.xml"/><Relationship Id="rId810" Type="http://schemas.openxmlformats.org/officeDocument/2006/relationships/slide" Target="slides/slide793.xml"/><Relationship Id="rId908" Type="http://schemas.openxmlformats.org/officeDocument/2006/relationships/slide" Target="slides/slide891.xml"/><Relationship Id="rId1233" Type="http://schemas.openxmlformats.org/officeDocument/2006/relationships/slide" Target="slides/slide1216.xml"/><Relationship Id="rId1440" Type="http://schemas.openxmlformats.org/officeDocument/2006/relationships/slide" Target="slides/slide1423.xml"/><Relationship Id="rId1538" Type="http://schemas.openxmlformats.org/officeDocument/2006/relationships/slide" Target="slides/slide1521.xml"/><Relationship Id="rId1300" Type="http://schemas.openxmlformats.org/officeDocument/2006/relationships/slide" Target="slides/slide1283.xml"/><Relationship Id="rId1745" Type="http://schemas.openxmlformats.org/officeDocument/2006/relationships/slide" Target="slides/slide1728.xml"/><Relationship Id="rId1952" Type="http://schemas.openxmlformats.org/officeDocument/2006/relationships/slide" Target="slides/slide1935.xml"/><Relationship Id="rId37" Type="http://schemas.openxmlformats.org/officeDocument/2006/relationships/slide" Target="slides/slide20.xml"/><Relationship Id="rId1605" Type="http://schemas.openxmlformats.org/officeDocument/2006/relationships/slide" Target="slides/slide1588.xml"/><Relationship Id="rId1812" Type="http://schemas.openxmlformats.org/officeDocument/2006/relationships/slide" Target="slides/slide1795.xml"/><Relationship Id="rId186" Type="http://schemas.openxmlformats.org/officeDocument/2006/relationships/slide" Target="slides/slide169.xml"/><Relationship Id="rId393" Type="http://schemas.openxmlformats.org/officeDocument/2006/relationships/slide" Target="slides/slide376.xml"/><Relationship Id="rId253" Type="http://schemas.openxmlformats.org/officeDocument/2006/relationships/slide" Target="slides/slide236.xml"/><Relationship Id="rId460" Type="http://schemas.openxmlformats.org/officeDocument/2006/relationships/slide" Target="slides/slide443.xml"/><Relationship Id="rId698" Type="http://schemas.openxmlformats.org/officeDocument/2006/relationships/slide" Target="slides/slide681.xml"/><Relationship Id="rId1090" Type="http://schemas.openxmlformats.org/officeDocument/2006/relationships/slide" Target="slides/slide1073.xml"/><Relationship Id="rId113" Type="http://schemas.openxmlformats.org/officeDocument/2006/relationships/slide" Target="slides/slide96.xml"/><Relationship Id="rId320" Type="http://schemas.openxmlformats.org/officeDocument/2006/relationships/slide" Target="slides/slide303.xml"/><Relationship Id="rId558" Type="http://schemas.openxmlformats.org/officeDocument/2006/relationships/slide" Target="slides/slide541.xml"/><Relationship Id="rId765" Type="http://schemas.openxmlformats.org/officeDocument/2006/relationships/slide" Target="slides/slide748.xml"/><Relationship Id="rId972" Type="http://schemas.openxmlformats.org/officeDocument/2006/relationships/slide" Target="slides/slide955.xml"/><Relationship Id="rId1188" Type="http://schemas.openxmlformats.org/officeDocument/2006/relationships/slide" Target="slides/slide1171.xml"/><Relationship Id="rId1395" Type="http://schemas.openxmlformats.org/officeDocument/2006/relationships/slide" Target="slides/slide1378.xml"/><Relationship Id="rId2001" Type="http://schemas.openxmlformats.org/officeDocument/2006/relationships/slide" Target="slides/slide1984.xml"/><Relationship Id="rId418" Type="http://schemas.openxmlformats.org/officeDocument/2006/relationships/slide" Target="slides/slide401.xml"/><Relationship Id="rId625" Type="http://schemas.openxmlformats.org/officeDocument/2006/relationships/slide" Target="slides/slide608.xml"/><Relationship Id="rId832" Type="http://schemas.openxmlformats.org/officeDocument/2006/relationships/slide" Target="slides/slide815.xml"/><Relationship Id="rId1048" Type="http://schemas.openxmlformats.org/officeDocument/2006/relationships/slide" Target="slides/slide1031.xml"/><Relationship Id="rId1255" Type="http://schemas.openxmlformats.org/officeDocument/2006/relationships/slide" Target="slides/slide1238.xml"/><Relationship Id="rId1462" Type="http://schemas.openxmlformats.org/officeDocument/2006/relationships/slide" Target="slides/slide1445.xml"/><Relationship Id="rId1115" Type="http://schemas.openxmlformats.org/officeDocument/2006/relationships/slide" Target="slides/slide1098.xml"/><Relationship Id="rId1322" Type="http://schemas.openxmlformats.org/officeDocument/2006/relationships/slide" Target="slides/slide1305.xml"/><Relationship Id="rId1767" Type="http://schemas.openxmlformats.org/officeDocument/2006/relationships/slide" Target="slides/slide1750.xml"/><Relationship Id="rId1974" Type="http://schemas.openxmlformats.org/officeDocument/2006/relationships/slide" Target="slides/slide1957.xml"/><Relationship Id="rId59" Type="http://schemas.openxmlformats.org/officeDocument/2006/relationships/slide" Target="slides/slide42.xml"/><Relationship Id="rId1627" Type="http://schemas.openxmlformats.org/officeDocument/2006/relationships/slide" Target="slides/slide1610.xml"/><Relationship Id="rId1834" Type="http://schemas.openxmlformats.org/officeDocument/2006/relationships/slide" Target="slides/slide1817.xml"/><Relationship Id="rId1901" Type="http://schemas.openxmlformats.org/officeDocument/2006/relationships/slide" Target="slides/slide1884.xml"/><Relationship Id="rId275" Type="http://schemas.openxmlformats.org/officeDocument/2006/relationships/slide" Target="slides/slide258.xml"/><Relationship Id="rId482" Type="http://schemas.openxmlformats.org/officeDocument/2006/relationships/slide" Target="slides/slide465.xml"/><Relationship Id="rId135" Type="http://schemas.openxmlformats.org/officeDocument/2006/relationships/slide" Target="slides/slide118.xml"/><Relationship Id="rId342" Type="http://schemas.openxmlformats.org/officeDocument/2006/relationships/slide" Target="slides/slide325.xml"/><Relationship Id="rId787" Type="http://schemas.openxmlformats.org/officeDocument/2006/relationships/slide" Target="slides/slide770.xml"/><Relationship Id="rId994" Type="http://schemas.openxmlformats.org/officeDocument/2006/relationships/slide" Target="slides/slide977.xml"/><Relationship Id="rId202" Type="http://schemas.openxmlformats.org/officeDocument/2006/relationships/slide" Target="slides/slide185.xml"/><Relationship Id="rId647" Type="http://schemas.openxmlformats.org/officeDocument/2006/relationships/slide" Target="slides/slide630.xml"/><Relationship Id="rId854" Type="http://schemas.openxmlformats.org/officeDocument/2006/relationships/slide" Target="slides/slide837.xml"/><Relationship Id="rId1277" Type="http://schemas.openxmlformats.org/officeDocument/2006/relationships/slide" Target="slides/slide1260.xml"/><Relationship Id="rId1484" Type="http://schemas.openxmlformats.org/officeDocument/2006/relationships/slide" Target="slides/slide1467.xml"/><Relationship Id="rId1691" Type="http://schemas.openxmlformats.org/officeDocument/2006/relationships/slide" Target="slides/slide1674.xml"/><Relationship Id="rId507" Type="http://schemas.openxmlformats.org/officeDocument/2006/relationships/slide" Target="slides/slide490.xml"/><Relationship Id="rId714" Type="http://schemas.openxmlformats.org/officeDocument/2006/relationships/slide" Target="slides/slide697.xml"/><Relationship Id="rId921" Type="http://schemas.openxmlformats.org/officeDocument/2006/relationships/slide" Target="slides/slide904.xml"/><Relationship Id="rId1137" Type="http://schemas.openxmlformats.org/officeDocument/2006/relationships/slide" Target="slides/slide1120.xml"/><Relationship Id="rId1344" Type="http://schemas.openxmlformats.org/officeDocument/2006/relationships/slide" Target="slides/slide1327.xml"/><Relationship Id="rId1551" Type="http://schemas.openxmlformats.org/officeDocument/2006/relationships/slide" Target="slides/slide1534.xml"/><Relationship Id="rId1789" Type="http://schemas.openxmlformats.org/officeDocument/2006/relationships/slide" Target="slides/slide1772.xml"/><Relationship Id="rId1996" Type="http://schemas.openxmlformats.org/officeDocument/2006/relationships/slide" Target="slides/slide1979.xml"/><Relationship Id="rId50" Type="http://schemas.openxmlformats.org/officeDocument/2006/relationships/slide" Target="slides/slide33.xml"/><Relationship Id="rId1204" Type="http://schemas.openxmlformats.org/officeDocument/2006/relationships/slide" Target="slides/slide1187.xml"/><Relationship Id="rId1411" Type="http://schemas.openxmlformats.org/officeDocument/2006/relationships/slide" Target="slides/slide1394.xml"/><Relationship Id="rId1649" Type="http://schemas.openxmlformats.org/officeDocument/2006/relationships/slide" Target="slides/slide1632.xml"/><Relationship Id="rId1856" Type="http://schemas.openxmlformats.org/officeDocument/2006/relationships/slide" Target="slides/slide1839.xml"/><Relationship Id="rId1509" Type="http://schemas.openxmlformats.org/officeDocument/2006/relationships/slide" Target="slides/slide1492.xml"/><Relationship Id="rId1716" Type="http://schemas.openxmlformats.org/officeDocument/2006/relationships/slide" Target="slides/slide1699.xml"/><Relationship Id="rId1923" Type="http://schemas.openxmlformats.org/officeDocument/2006/relationships/slide" Target="slides/slide1906.xml"/><Relationship Id="rId297" Type="http://schemas.openxmlformats.org/officeDocument/2006/relationships/slide" Target="slides/slide280.xml"/><Relationship Id="rId157" Type="http://schemas.openxmlformats.org/officeDocument/2006/relationships/slide" Target="slides/slide140.xml"/><Relationship Id="rId364" Type="http://schemas.openxmlformats.org/officeDocument/2006/relationships/slide" Target="slides/slide347.xml"/><Relationship Id="rId571" Type="http://schemas.openxmlformats.org/officeDocument/2006/relationships/slide" Target="slides/slide554.xml"/><Relationship Id="rId669" Type="http://schemas.openxmlformats.org/officeDocument/2006/relationships/slide" Target="slides/slide652.xml"/><Relationship Id="rId876" Type="http://schemas.openxmlformats.org/officeDocument/2006/relationships/slide" Target="slides/slide859.xml"/><Relationship Id="rId1299" Type="http://schemas.openxmlformats.org/officeDocument/2006/relationships/slide" Target="slides/slide128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enu Yalapala" userId="9feb8bbceceecaca" providerId="LiveId" clId="{D0E70BD1-F5E2-4CA1-B64A-7D9A7508CF80}"/>
    <pc:docChg chg="delSld modSld sldOrd delMainMaster modMainMaster delSection modSection">
      <pc:chgData name="Venu Yalapala" userId="9feb8bbceceecaca" providerId="LiveId" clId="{D0E70BD1-F5E2-4CA1-B64A-7D9A7508CF80}" dt="2025-05-29T18:38:36.020" v="954" actId="20577"/>
      <pc:docMkLst>
        <pc:docMk/>
      </pc:docMkLst>
      <pc:sldChg chg="mod ord modClrScheme chgLayout">
        <pc:chgData name="Venu Yalapala" userId="9feb8bbceceecaca" providerId="LiveId" clId="{D0E70BD1-F5E2-4CA1-B64A-7D9A7508CF80}" dt="2025-05-24T18:13:46.489" v="127"/>
        <pc:sldMkLst>
          <pc:docMk/>
          <pc:sldMk cId="3663341398" sldId="256"/>
        </pc:sldMkLst>
      </pc:sldChg>
      <pc:sldChg chg="mod ord modClrScheme chgLayout">
        <pc:chgData name="Venu Yalapala" userId="9feb8bbceceecaca" providerId="LiveId" clId="{D0E70BD1-F5E2-4CA1-B64A-7D9A7508CF80}" dt="2025-05-24T18:13:46.489" v="129"/>
        <pc:sldMkLst>
          <pc:docMk/>
          <pc:sldMk cId="3698664032" sldId="257"/>
        </pc:sldMkLst>
      </pc:sldChg>
      <pc:sldChg chg="mod ord modClrScheme chgLayout">
        <pc:chgData name="Venu Yalapala" userId="9feb8bbceceecaca" providerId="LiveId" clId="{D0E70BD1-F5E2-4CA1-B64A-7D9A7508CF80}" dt="2025-05-24T18:13:46.489" v="131"/>
        <pc:sldMkLst>
          <pc:docMk/>
          <pc:sldMk cId="3148681698" sldId="258"/>
        </pc:sldMkLst>
      </pc:sldChg>
      <pc:sldChg chg="mod modClrScheme chgLayout">
        <pc:chgData name="Venu Yalapala" userId="9feb8bbceceecaca" providerId="LiveId" clId="{D0E70BD1-F5E2-4CA1-B64A-7D9A7508CF80}" dt="2025-05-24T18:13:46.583" v="915"/>
        <pc:sldMkLst>
          <pc:docMk/>
          <pc:sldMk cId="1824902585" sldId="263"/>
        </pc:sldMkLst>
      </pc:sldChg>
      <pc:sldChg chg="mod modClrScheme chgLayout">
        <pc:chgData name="Venu Yalapala" userId="9feb8bbceceecaca" providerId="LiveId" clId="{D0E70BD1-F5E2-4CA1-B64A-7D9A7508CF80}" dt="2025-05-24T18:13:46.583" v="916"/>
        <pc:sldMkLst>
          <pc:docMk/>
          <pc:sldMk cId="1700172934" sldId="264"/>
        </pc:sldMkLst>
      </pc:sldChg>
      <pc:sldChg chg="mod modClrScheme chgLayout">
        <pc:chgData name="Venu Yalapala" userId="9feb8bbceceecaca" providerId="LiveId" clId="{D0E70BD1-F5E2-4CA1-B64A-7D9A7508CF80}" dt="2025-05-24T18:13:46.583" v="917"/>
        <pc:sldMkLst>
          <pc:docMk/>
          <pc:sldMk cId="2436260409" sldId="265"/>
        </pc:sldMkLst>
      </pc:sldChg>
      <pc:sldChg chg="mod modClrScheme chgLayout">
        <pc:chgData name="Venu Yalapala" userId="9feb8bbceceecaca" providerId="LiveId" clId="{D0E70BD1-F5E2-4CA1-B64A-7D9A7508CF80}" dt="2025-05-24T18:13:46.583" v="937"/>
        <pc:sldMkLst>
          <pc:docMk/>
          <pc:sldMk cId="3421765063" sldId="270"/>
        </pc:sldMkLst>
      </pc:sldChg>
      <pc:sldChg chg="mod modClrScheme chgLayout">
        <pc:chgData name="Venu Yalapala" userId="9feb8bbceceecaca" providerId="LiveId" clId="{D0E70BD1-F5E2-4CA1-B64A-7D9A7508CF80}" dt="2025-05-24T18:13:46.583" v="938"/>
        <pc:sldMkLst>
          <pc:docMk/>
          <pc:sldMk cId="2555247199" sldId="271"/>
        </pc:sldMkLst>
      </pc:sldChg>
      <pc:sldChg chg="mod modClrScheme chgLayout">
        <pc:chgData name="Venu Yalapala" userId="9feb8bbceceecaca" providerId="LiveId" clId="{D0E70BD1-F5E2-4CA1-B64A-7D9A7508CF80}" dt="2025-05-24T18:13:46.583" v="939"/>
        <pc:sldMkLst>
          <pc:docMk/>
          <pc:sldMk cId="3701329473" sldId="272"/>
        </pc:sldMkLst>
      </pc:sldChg>
      <pc:sldChg chg="mod modClrScheme chgLayout">
        <pc:chgData name="Venu Yalapala" userId="9feb8bbceceecaca" providerId="LiveId" clId="{D0E70BD1-F5E2-4CA1-B64A-7D9A7508CF80}" dt="2025-05-24T18:13:46.583" v="940"/>
        <pc:sldMkLst>
          <pc:docMk/>
          <pc:sldMk cId="1169077490" sldId="273"/>
        </pc:sldMkLst>
      </pc:sldChg>
      <pc:sldChg chg="mod modClrScheme chgLayout">
        <pc:chgData name="Venu Yalapala" userId="9feb8bbceceecaca" providerId="LiveId" clId="{D0E70BD1-F5E2-4CA1-B64A-7D9A7508CF80}" dt="2025-05-24T18:13:46.520" v="437"/>
        <pc:sldMkLst>
          <pc:docMk/>
          <pc:sldMk cId="2573682761" sldId="278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2071073667" sldId="283"/>
        </pc:sldMkLst>
      </pc:sldChg>
      <pc:sldChg chg="mod modClrScheme chgLayout">
        <pc:chgData name="Venu Yalapala" userId="9feb8bbceceecaca" providerId="LiveId" clId="{D0E70BD1-F5E2-4CA1-B64A-7D9A7508CF80}" dt="2025-05-24T18:13:46.551" v="695"/>
        <pc:sldMkLst>
          <pc:docMk/>
          <pc:sldMk cId="1711484175" sldId="299"/>
        </pc:sldMkLst>
      </pc:sldChg>
      <pc:sldChg chg="mod modClrScheme chgLayout">
        <pc:chgData name="Venu Yalapala" userId="9feb8bbceceecaca" providerId="LiveId" clId="{D0E70BD1-F5E2-4CA1-B64A-7D9A7508CF80}" dt="2025-05-24T18:13:46.551" v="696"/>
        <pc:sldMkLst>
          <pc:docMk/>
          <pc:sldMk cId="3539815776" sldId="300"/>
        </pc:sldMkLst>
      </pc:sldChg>
      <pc:sldChg chg="mod modClrScheme chgLayout">
        <pc:chgData name="Venu Yalapala" userId="9feb8bbceceecaca" providerId="LiveId" clId="{D0E70BD1-F5E2-4CA1-B64A-7D9A7508CF80}" dt="2025-05-24T18:13:46.551" v="697"/>
        <pc:sldMkLst>
          <pc:docMk/>
          <pc:sldMk cId="106915560" sldId="301"/>
        </pc:sldMkLst>
      </pc:sldChg>
      <pc:sldChg chg="mod modClrScheme chgLayout">
        <pc:chgData name="Venu Yalapala" userId="9feb8bbceceecaca" providerId="LiveId" clId="{D0E70BD1-F5E2-4CA1-B64A-7D9A7508CF80}" dt="2025-05-24T18:13:46.551" v="699"/>
        <pc:sldMkLst>
          <pc:docMk/>
          <pc:sldMk cId="832116820" sldId="302"/>
        </pc:sldMkLst>
      </pc:sldChg>
      <pc:sldChg chg="mod modClrScheme chgLayout">
        <pc:chgData name="Venu Yalapala" userId="9feb8bbceceecaca" providerId="LiveId" clId="{D0E70BD1-F5E2-4CA1-B64A-7D9A7508CF80}" dt="2025-05-24T18:13:46.551" v="701"/>
        <pc:sldMkLst>
          <pc:docMk/>
          <pc:sldMk cId="3189842143" sldId="303"/>
        </pc:sldMkLst>
      </pc:sldChg>
      <pc:sldChg chg="mod modClrScheme chgLayout">
        <pc:chgData name="Venu Yalapala" userId="9feb8bbceceecaca" providerId="LiveId" clId="{D0E70BD1-F5E2-4CA1-B64A-7D9A7508CF80}" dt="2025-05-24T18:13:46.583" v="861"/>
        <pc:sldMkLst>
          <pc:docMk/>
          <pc:sldMk cId="4037035150" sldId="311"/>
        </pc:sldMkLst>
      </pc:sldChg>
      <pc:sldChg chg="mod modClrScheme chgLayout">
        <pc:chgData name="Venu Yalapala" userId="9feb8bbceceecaca" providerId="LiveId" clId="{D0E70BD1-F5E2-4CA1-B64A-7D9A7508CF80}" dt="2025-05-24T18:13:46.583" v="862"/>
        <pc:sldMkLst>
          <pc:docMk/>
          <pc:sldMk cId="3109252721" sldId="312"/>
        </pc:sldMkLst>
      </pc:sldChg>
      <pc:sldChg chg="mod modClrScheme chgLayout">
        <pc:chgData name="Venu Yalapala" userId="9feb8bbceceecaca" providerId="LiveId" clId="{D0E70BD1-F5E2-4CA1-B64A-7D9A7508CF80}" dt="2025-05-24T18:13:46.583" v="863"/>
        <pc:sldMkLst>
          <pc:docMk/>
          <pc:sldMk cId="3986103835" sldId="313"/>
        </pc:sldMkLst>
      </pc:sldChg>
      <pc:sldChg chg="mod modClrScheme chgLayout">
        <pc:chgData name="Venu Yalapala" userId="9feb8bbceceecaca" providerId="LiveId" clId="{D0E70BD1-F5E2-4CA1-B64A-7D9A7508CF80}" dt="2025-05-24T18:13:46.504" v="312"/>
        <pc:sldMkLst>
          <pc:docMk/>
          <pc:sldMk cId="3386614138" sldId="314"/>
        </pc:sldMkLst>
      </pc:sldChg>
      <pc:sldChg chg="mod modClrScheme chgLayout">
        <pc:chgData name="Venu Yalapala" userId="9feb8bbceceecaca" providerId="LiveId" clId="{D0E70BD1-F5E2-4CA1-B64A-7D9A7508CF80}" dt="2025-05-24T18:13:46.504" v="314"/>
        <pc:sldMkLst>
          <pc:docMk/>
          <pc:sldMk cId="766591826" sldId="316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3242905090" sldId="322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451800459" sldId="323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4114678667" sldId="324"/>
        </pc:sldMkLst>
      </pc:sldChg>
      <pc:sldChg chg="mod modClrScheme chgLayout">
        <pc:chgData name="Venu Yalapala" userId="9feb8bbceceecaca" providerId="LiveId" clId="{D0E70BD1-F5E2-4CA1-B64A-7D9A7508CF80}" dt="2025-05-24T18:13:46.583" v="887"/>
        <pc:sldMkLst>
          <pc:docMk/>
          <pc:sldMk cId="2289034596" sldId="336"/>
        </pc:sldMkLst>
      </pc:sldChg>
      <pc:sldChg chg="mod modClrScheme chgLayout">
        <pc:chgData name="Venu Yalapala" userId="9feb8bbceceecaca" providerId="LiveId" clId="{D0E70BD1-F5E2-4CA1-B64A-7D9A7508CF80}" dt="2025-05-24T18:13:46.583" v="888"/>
        <pc:sldMkLst>
          <pc:docMk/>
          <pc:sldMk cId="3321409994" sldId="337"/>
        </pc:sldMkLst>
      </pc:sldChg>
      <pc:sldChg chg="mod modClrScheme chgLayout">
        <pc:chgData name="Venu Yalapala" userId="9feb8bbceceecaca" providerId="LiveId" clId="{D0E70BD1-F5E2-4CA1-B64A-7D9A7508CF80}" dt="2025-05-24T18:13:46.583" v="889"/>
        <pc:sldMkLst>
          <pc:docMk/>
          <pc:sldMk cId="2653466500" sldId="338"/>
        </pc:sldMkLst>
      </pc:sldChg>
      <pc:sldChg chg="mod modClrScheme chgLayout">
        <pc:chgData name="Venu Yalapala" userId="9feb8bbceceecaca" providerId="LiveId" clId="{D0E70BD1-F5E2-4CA1-B64A-7D9A7508CF80}" dt="2025-05-24T18:13:46.583" v="890"/>
        <pc:sldMkLst>
          <pc:docMk/>
          <pc:sldMk cId="2002201072" sldId="339"/>
        </pc:sldMkLst>
      </pc:sldChg>
      <pc:sldChg chg="mod modClrScheme chgLayout">
        <pc:chgData name="Venu Yalapala" userId="9feb8bbceceecaca" providerId="LiveId" clId="{D0E70BD1-F5E2-4CA1-B64A-7D9A7508CF80}" dt="2025-05-24T18:13:46.583" v="891"/>
        <pc:sldMkLst>
          <pc:docMk/>
          <pc:sldMk cId="221496448" sldId="340"/>
        </pc:sldMkLst>
      </pc:sldChg>
      <pc:sldChg chg="mod modClrScheme chgLayout">
        <pc:chgData name="Venu Yalapala" userId="9feb8bbceceecaca" providerId="LiveId" clId="{D0E70BD1-F5E2-4CA1-B64A-7D9A7508CF80}" dt="2025-05-24T18:13:46.567" v="828"/>
        <pc:sldMkLst>
          <pc:docMk/>
          <pc:sldMk cId="188513653" sldId="345"/>
        </pc:sldMkLst>
      </pc:sldChg>
      <pc:sldChg chg="mod modClrScheme chgLayout">
        <pc:chgData name="Venu Yalapala" userId="9feb8bbceceecaca" providerId="LiveId" clId="{D0E70BD1-F5E2-4CA1-B64A-7D9A7508CF80}" dt="2025-05-24T18:13:46.567" v="829"/>
        <pc:sldMkLst>
          <pc:docMk/>
          <pc:sldMk cId="2039250618" sldId="346"/>
        </pc:sldMkLst>
      </pc:sldChg>
      <pc:sldChg chg="mod modClrScheme chgLayout">
        <pc:chgData name="Venu Yalapala" userId="9feb8bbceceecaca" providerId="LiveId" clId="{D0E70BD1-F5E2-4CA1-B64A-7D9A7508CF80}" dt="2025-05-24T18:13:46.567" v="830"/>
        <pc:sldMkLst>
          <pc:docMk/>
          <pc:sldMk cId="2904986678" sldId="347"/>
        </pc:sldMkLst>
      </pc:sldChg>
      <pc:sldChg chg="mod modClrScheme chgLayout">
        <pc:chgData name="Venu Yalapala" userId="9feb8bbceceecaca" providerId="LiveId" clId="{D0E70BD1-F5E2-4CA1-B64A-7D9A7508CF80}" dt="2025-05-24T18:13:46.567" v="831"/>
        <pc:sldMkLst>
          <pc:docMk/>
          <pc:sldMk cId="1932633525" sldId="348"/>
        </pc:sldMkLst>
      </pc:sldChg>
      <pc:sldChg chg="mod modClrScheme chgLayout">
        <pc:chgData name="Venu Yalapala" userId="9feb8bbceceecaca" providerId="LiveId" clId="{D0E70BD1-F5E2-4CA1-B64A-7D9A7508CF80}" dt="2025-05-24T18:13:46.583" v="928"/>
        <pc:sldMkLst>
          <pc:docMk/>
          <pc:sldMk cId="3384797249" sldId="369"/>
        </pc:sldMkLst>
      </pc:sldChg>
      <pc:sldChg chg="mod modClrScheme chgLayout">
        <pc:chgData name="Venu Yalapala" userId="9feb8bbceceecaca" providerId="LiveId" clId="{D0E70BD1-F5E2-4CA1-B64A-7D9A7508CF80}" dt="2025-05-24T18:13:46.583" v="929"/>
        <pc:sldMkLst>
          <pc:docMk/>
          <pc:sldMk cId="288115067" sldId="370"/>
        </pc:sldMkLst>
      </pc:sldChg>
      <pc:sldChg chg="mod modClrScheme chgLayout">
        <pc:chgData name="Venu Yalapala" userId="9feb8bbceceecaca" providerId="LiveId" clId="{D0E70BD1-F5E2-4CA1-B64A-7D9A7508CF80}" dt="2025-05-24T18:13:46.583" v="930"/>
        <pc:sldMkLst>
          <pc:docMk/>
          <pc:sldMk cId="934535884" sldId="371"/>
        </pc:sldMkLst>
      </pc:sldChg>
      <pc:sldChg chg="mod modClrScheme chgLayout">
        <pc:chgData name="Venu Yalapala" userId="9feb8bbceceecaca" providerId="LiveId" clId="{D0E70BD1-F5E2-4CA1-B64A-7D9A7508CF80}" dt="2025-05-24T18:13:46.583" v="931"/>
        <pc:sldMkLst>
          <pc:docMk/>
          <pc:sldMk cId="1154158512" sldId="372"/>
        </pc:sldMkLst>
      </pc:sldChg>
      <pc:sldChg chg="mod modClrScheme chgLayout">
        <pc:chgData name="Venu Yalapala" userId="9feb8bbceceecaca" providerId="LiveId" clId="{D0E70BD1-F5E2-4CA1-B64A-7D9A7508CF80}" dt="2025-05-24T18:13:46.583" v="858"/>
        <pc:sldMkLst>
          <pc:docMk/>
          <pc:sldMk cId="2567722896" sldId="373"/>
        </pc:sldMkLst>
      </pc:sldChg>
      <pc:sldChg chg="mod modClrScheme chgLayout">
        <pc:chgData name="Venu Yalapala" userId="9feb8bbceceecaca" providerId="LiveId" clId="{D0E70BD1-F5E2-4CA1-B64A-7D9A7508CF80}" dt="2025-05-24T18:13:46.583" v="859"/>
        <pc:sldMkLst>
          <pc:docMk/>
          <pc:sldMk cId="3513914266" sldId="374"/>
        </pc:sldMkLst>
      </pc:sldChg>
      <pc:sldChg chg="mod modClrScheme chgLayout">
        <pc:chgData name="Venu Yalapala" userId="9feb8bbceceecaca" providerId="LiveId" clId="{D0E70BD1-F5E2-4CA1-B64A-7D9A7508CF80}" dt="2025-05-24T18:13:46.583" v="860"/>
        <pc:sldMkLst>
          <pc:docMk/>
          <pc:sldMk cId="475016059" sldId="375"/>
        </pc:sldMkLst>
      </pc:sldChg>
      <pc:sldChg chg="mod modClrScheme chgLayout">
        <pc:chgData name="Venu Yalapala" userId="9feb8bbceceecaca" providerId="LiveId" clId="{D0E70BD1-F5E2-4CA1-B64A-7D9A7508CF80}" dt="2025-05-24T18:13:46.567" v="758"/>
        <pc:sldMkLst>
          <pc:docMk/>
          <pc:sldMk cId="1046571031" sldId="383"/>
        </pc:sldMkLst>
      </pc:sldChg>
      <pc:sldChg chg="mod modClrScheme chgLayout">
        <pc:chgData name="Venu Yalapala" userId="9feb8bbceceecaca" providerId="LiveId" clId="{D0E70BD1-F5E2-4CA1-B64A-7D9A7508CF80}" dt="2025-05-24T18:13:46.567" v="759"/>
        <pc:sldMkLst>
          <pc:docMk/>
          <pc:sldMk cId="2436435588" sldId="384"/>
        </pc:sldMkLst>
      </pc:sldChg>
      <pc:sldChg chg="mod modClrScheme chgLayout">
        <pc:chgData name="Venu Yalapala" userId="9feb8bbceceecaca" providerId="LiveId" clId="{D0E70BD1-F5E2-4CA1-B64A-7D9A7508CF80}" dt="2025-05-24T18:13:46.567" v="760"/>
        <pc:sldMkLst>
          <pc:docMk/>
          <pc:sldMk cId="593117690" sldId="385"/>
        </pc:sldMkLst>
      </pc:sldChg>
      <pc:sldChg chg="mod modClrScheme chgLayout">
        <pc:chgData name="Venu Yalapala" userId="9feb8bbceceecaca" providerId="LiveId" clId="{D0E70BD1-F5E2-4CA1-B64A-7D9A7508CF80}" dt="2025-05-24T18:13:46.567" v="762"/>
        <pc:sldMkLst>
          <pc:docMk/>
          <pc:sldMk cId="3338741753" sldId="386"/>
        </pc:sldMkLst>
      </pc:sldChg>
      <pc:sldChg chg="mod modClrScheme chgLayout">
        <pc:chgData name="Venu Yalapala" userId="9feb8bbceceecaca" providerId="LiveId" clId="{D0E70BD1-F5E2-4CA1-B64A-7D9A7508CF80}" dt="2025-05-24T18:13:46.567" v="764"/>
        <pc:sldMkLst>
          <pc:docMk/>
          <pc:sldMk cId="651058008" sldId="387"/>
        </pc:sldMkLst>
      </pc:sldChg>
      <pc:sldChg chg="mod modClrScheme chgLayout">
        <pc:chgData name="Venu Yalapala" userId="9feb8bbceceecaca" providerId="LiveId" clId="{D0E70BD1-F5E2-4CA1-B64A-7D9A7508CF80}" dt="2025-05-24T18:13:46.567" v="766"/>
        <pc:sldMkLst>
          <pc:docMk/>
          <pc:sldMk cId="842413922" sldId="388"/>
        </pc:sldMkLst>
      </pc:sldChg>
      <pc:sldChg chg="mod modClrScheme chgLayout">
        <pc:chgData name="Venu Yalapala" userId="9feb8bbceceecaca" providerId="LiveId" clId="{D0E70BD1-F5E2-4CA1-B64A-7D9A7508CF80}" dt="2025-05-24T18:13:46.504" v="334"/>
        <pc:sldMkLst>
          <pc:docMk/>
          <pc:sldMk cId="3956171655" sldId="389"/>
        </pc:sldMkLst>
      </pc:sldChg>
      <pc:sldChg chg="mod modClrScheme chgLayout">
        <pc:chgData name="Venu Yalapala" userId="9feb8bbceceecaca" providerId="LiveId" clId="{D0E70BD1-F5E2-4CA1-B64A-7D9A7508CF80}" dt="2025-05-24T18:13:46.583" v="932"/>
        <pc:sldMkLst>
          <pc:docMk/>
          <pc:sldMk cId="4092961474" sldId="399"/>
        </pc:sldMkLst>
      </pc:sldChg>
      <pc:sldChg chg="mod modClrScheme chgLayout">
        <pc:chgData name="Venu Yalapala" userId="9feb8bbceceecaca" providerId="LiveId" clId="{D0E70BD1-F5E2-4CA1-B64A-7D9A7508CF80}" dt="2025-05-24T18:13:46.583" v="933"/>
        <pc:sldMkLst>
          <pc:docMk/>
          <pc:sldMk cId="2879122882" sldId="400"/>
        </pc:sldMkLst>
      </pc:sldChg>
      <pc:sldChg chg="mod modClrScheme chgLayout">
        <pc:chgData name="Venu Yalapala" userId="9feb8bbceceecaca" providerId="LiveId" clId="{D0E70BD1-F5E2-4CA1-B64A-7D9A7508CF80}" dt="2025-05-24T18:13:46.583" v="934"/>
        <pc:sldMkLst>
          <pc:docMk/>
          <pc:sldMk cId="4015486032" sldId="401"/>
        </pc:sldMkLst>
      </pc:sldChg>
      <pc:sldChg chg="mod modClrScheme chgLayout">
        <pc:chgData name="Venu Yalapala" userId="9feb8bbceceecaca" providerId="LiveId" clId="{D0E70BD1-F5E2-4CA1-B64A-7D9A7508CF80}" dt="2025-05-24T18:13:46.583" v="935"/>
        <pc:sldMkLst>
          <pc:docMk/>
          <pc:sldMk cId="1253103433" sldId="402"/>
        </pc:sldMkLst>
      </pc:sldChg>
      <pc:sldChg chg="mod modClrScheme chgLayout">
        <pc:chgData name="Venu Yalapala" userId="9feb8bbceceecaca" providerId="LiveId" clId="{D0E70BD1-F5E2-4CA1-B64A-7D9A7508CF80}" dt="2025-05-24T18:13:46.583" v="936"/>
        <pc:sldMkLst>
          <pc:docMk/>
          <pc:sldMk cId="1315348528" sldId="403"/>
        </pc:sldMkLst>
      </pc:sldChg>
      <pc:sldChg chg="mod modClrScheme chgLayout">
        <pc:chgData name="Venu Yalapala" userId="9feb8bbceceecaca" providerId="LiveId" clId="{D0E70BD1-F5E2-4CA1-B64A-7D9A7508CF80}" dt="2025-05-24T18:13:46.489" v="164"/>
        <pc:sldMkLst>
          <pc:docMk/>
          <pc:sldMk cId="2705377881" sldId="410"/>
        </pc:sldMkLst>
      </pc:sldChg>
      <pc:sldChg chg="mod modClrScheme chgLayout">
        <pc:chgData name="Venu Yalapala" userId="9feb8bbceceecaca" providerId="LiveId" clId="{D0E70BD1-F5E2-4CA1-B64A-7D9A7508CF80}" dt="2025-05-24T18:13:46.551" v="677"/>
        <pc:sldMkLst>
          <pc:docMk/>
          <pc:sldMk cId="1521850935" sldId="429"/>
        </pc:sldMkLst>
      </pc:sldChg>
      <pc:sldChg chg="mod modClrScheme chgLayout">
        <pc:chgData name="Venu Yalapala" userId="9feb8bbceceecaca" providerId="LiveId" clId="{D0E70BD1-F5E2-4CA1-B64A-7D9A7508CF80}" dt="2025-05-24T18:13:46.551" v="678"/>
        <pc:sldMkLst>
          <pc:docMk/>
          <pc:sldMk cId="1292959814" sldId="430"/>
        </pc:sldMkLst>
      </pc:sldChg>
      <pc:sldChg chg="mod modClrScheme chgLayout">
        <pc:chgData name="Venu Yalapala" userId="9feb8bbceceecaca" providerId="LiveId" clId="{D0E70BD1-F5E2-4CA1-B64A-7D9A7508CF80}" dt="2025-05-24T18:13:46.536" v="510"/>
        <pc:sldMkLst>
          <pc:docMk/>
          <pc:sldMk cId="1341750223" sldId="449"/>
        </pc:sldMkLst>
      </pc:sldChg>
      <pc:sldChg chg="mod modClrScheme chgLayout">
        <pc:chgData name="Venu Yalapala" userId="9feb8bbceceecaca" providerId="LiveId" clId="{D0E70BD1-F5E2-4CA1-B64A-7D9A7508CF80}" dt="2025-05-24T18:13:46.536" v="511"/>
        <pc:sldMkLst>
          <pc:docMk/>
          <pc:sldMk cId="1619378668" sldId="450"/>
        </pc:sldMkLst>
      </pc:sldChg>
      <pc:sldChg chg="mod modClrScheme chgLayout">
        <pc:chgData name="Venu Yalapala" userId="9feb8bbceceecaca" providerId="LiveId" clId="{D0E70BD1-F5E2-4CA1-B64A-7D9A7508CF80}" dt="2025-05-24T18:13:46.551" v="686"/>
        <pc:sldMkLst>
          <pc:docMk/>
          <pc:sldMk cId="1796706089" sldId="453"/>
        </pc:sldMkLst>
      </pc:sldChg>
      <pc:sldChg chg="mod modClrScheme chgLayout">
        <pc:chgData name="Venu Yalapala" userId="9feb8bbceceecaca" providerId="LiveId" clId="{D0E70BD1-F5E2-4CA1-B64A-7D9A7508CF80}" dt="2025-05-24T18:13:46.551" v="687"/>
        <pc:sldMkLst>
          <pc:docMk/>
          <pc:sldMk cId="1696956364" sldId="454"/>
        </pc:sldMkLst>
      </pc:sldChg>
      <pc:sldChg chg="mod modClrScheme chgLayout">
        <pc:chgData name="Venu Yalapala" userId="9feb8bbceceecaca" providerId="LiveId" clId="{D0E70BD1-F5E2-4CA1-B64A-7D9A7508CF80}" dt="2025-05-24T18:13:46.583" v="869"/>
        <pc:sldMkLst>
          <pc:docMk/>
          <pc:sldMk cId="591751396" sldId="463"/>
        </pc:sldMkLst>
      </pc:sldChg>
      <pc:sldChg chg="mod modClrScheme chgLayout">
        <pc:chgData name="Venu Yalapala" userId="9feb8bbceceecaca" providerId="LiveId" clId="{D0E70BD1-F5E2-4CA1-B64A-7D9A7508CF80}" dt="2025-05-24T18:13:46.583" v="870"/>
        <pc:sldMkLst>
          <pc:docMk/>
          <pc:sldMk cId="4169668094" sldId="464"/>
        </pc:sldMkLst>
      </pc:sldChg>
      <pc:sldChg chg="mod modClrScheme chgLayout">
        <pc:chgData name="Venu Yalapala" userId="9feb8bbceceecaca" providerId="LiveId" clId="{D0E70BD1-F5E2-4CA1-B64A-7D9A7508CF80}" dt="2025-05-24T18:13:46.583" v="871"/>
        <pc:sldMkLst>
          <pc:docMk/>
          <pc:sldMk cId="1657957334" sldId="465"/>
        </pc:sldMkLst>
      </pc:sldChg>
      <pc:sldChg chg="mod modClrScheme chgLayout">
        <pc:chgData name="Venu Yalapala" userId="9feb8bbceceecaca" providerId="LiveId" clId="{D0E70BD1-F5E2-4CA1-B64A-7D9A7508CF80}" dt="2025-05-24T18:13:46.583" v="872"/>
        <pc:sldMkLst>
          <pc:docMk/>
          <pc:sldMk cId="4178186039" sldId="466"/>
        </pc:sldMkLst>
      </pc:sldChg>
      <pc:sldChg chg="mod modClrScheme chgLayout">
        <pc:chgData name="Venu Yalapala" userId="9feb8bbceceecaca" providerId="LiveId" clId="{D0E70BD1-F5E2-4CA1-B64A-7D9A7508CF80}" dt="2025-05-24T18:13:46.583" v="873"/>
        <pc:sldMkLst>
          <pc:docMk/>
          <pc:sldMk cId="668233833" sldId="467"/>
        </pc:sldMkLst>
      </pc:sldChg>
      <pc:sldChg chg="mod modClrScheme chgLayout">
        <pc:chgData name="Venu Yalapala" userId="9feb8bbceceecaca" providerId="LiveId" clId="{D0E70BD1-F5E2-4CA1-B64A-7D9A7508CF80}" dt="2025-05-24T18:13:46.583" v="892"/>
        <pc:sldMkLst>
          <pc:docMk/>
          <pc:sldMk cId="1939292197" sldId="473"/>
        </pc:sldMkLst>
      </pc:sldChg>
      <pc:sldChg chg="mod modClrScheme chgLayout">
        <pc:chgData name="Venu Yalapala" userId="9feb8bbceceecaca" providerId="LiveId" clId="{D0E70BD1-F5E2-4CA1-B64A-7D9A7508CF80}" dt="2025-05-24T18:13:46.583" v="893"/>
        <pc:sldMkLst>
          <pc:docMk/>
          <pc:sldMk cId="3564937336" sldId="474"/>
        </pc:sldMkLst>
      </pc:sldChg>
      <pc:sldChg chg="mod modClrScheme chgLayout">
        <pc:chgData name="Venu Yalapala" userId="9feb8bbceceecaca" providerId="LiveId" clId="{D0E70BD1-F5E2-4CA1-B64A-7D9A7508CF80}" dt="2025-05-24T18:13:46.583" v="894"/>
        <pc:sldMkLst>
          <pc:docMk/>
          <pc:sldMk cId="3396204158" sldId="475"/>
        </pc:sldMkLst>
      </pc:sldChg>
      <pc:sldChg chg="mod modClrScheme chgLayout">
        <pc:chgData name="Venu Yalapala" userId="9feb8bbceceecaca" providerId="LiveId" clId="{D0E70BD1-F5E2-4CA1-B64A-7D9A7508CF80}" dt="2025-05-24T18:13:46.583" v="895"/>
        <pc:sldMkLst>
          <pc:docMk/>
          <pc:sldMk cId="2107149226" sldId="476"/>
        </pc:sldMkLst>
      </pc:sldChg>
      <pc:sldChg chg="mod modClrScheme chgLayout">
        <pc:chgData name="Venu Yalapala" userId="9feb8bbceceecaca" providerId="LiveId" clId="{D0E70BD1-F5E2-4CA1-B64A-7D9A7508CF80}" dt="2025-05-24T18:13:46.567" v="790"/>
        <pc:sldMkLst>
          <pc:docMk/>
          <pc:sldMk cId="1159432528" sldId="477"/>
        </pc:sldMkLst>
      </pc:sldChg>
      <pc:sldChg chg="mod modClrScheme chgLayout">
        <pc:chgData name="Venu Yalapala" userId="9feb8bbceceecaca" providerId="LiveId" clId="{D0E70BD1-F5E2-4CA1-B64A-7D9A7508CF80}" dt="2025-05-24T18:13:46.567" v="791"/>
        <pc:sldMkLst>
          <pc:docMk/>
          <pc:sldMk cId="3921804115" sldId="478"/>
        </pc:sldMkLst>
      </pc:sldChg>
      <pc:sldChg chg="mod modClrScheme chgLayout">
        <pc:chgData name="Venu Yalapala" userId="9feb8bbceceecaca" providerId="LiveId" clId="{D0E70BD1-F5E2-4CA1-B64A-7D9A7508CF80}" dt="2025-05-24T18:13:46.567" v="792"/>
        <pc:sldMkLst>
          <pc:docMk/>
          <pc:sldMk cId="18123938" sldId="479"/>
        </pc:sldMkLst>
      </pc:sldChg>
      <pc:sldChg chg="mod modClrScheme chgLayout">
        <pc:chgData name="Venu Yalapala" userId="9feb8bbceceecaca" providerId="LiveId" clId="{D0E70BD1-F5E2-4CA1-B64A-7D9A7508CF80}" dt="2025-05-24T18:13:46.567" v="793"/>
        <pc:sldMkLst>
          <pc:docMk/>
          <pc:sldMk cId="2093867725" sldId="480"/>
        </pc:sldMkLst>
      </pc:sldChg>
      <pc:sldChg chg="mod modClrScheme chgLayout">
        <pc:chgData name="Venu Yalapala" userId="9feb8bbceceecaca" providerId="LiveId" clId="{D0E70BD1-F5E2-4CA1-B64A-7D9A7508CF80}" dt="2025-05-24T18:13:46.583" v="896"/>
        <pc:sldMkLst>
          <pc:docMk/>
          <pc:sldMk cId="4230980561" sldId="481"/>
        </pc:sldMkLst>
      </pc:sldChg>
      <pc:sldChg chg="mod modClrScheme chgLayout">
        <pc:chgData name="Venu Yalapala" userId="9feb8bbceceecaca" providerId="LiveId" clId="{D0E70BD1-F5E2-4CA1-B64A-7D9A7508CF80}" dt="2025-05-24T18:13:46.583" v="897"/>
        <pc:sldMkLst>
          <pc:docMk/>
          <pc:sldMk cId="2398391184" sldId="482"/>
        </pc:sldMkLst>
      </pc:sldChg>
      <pc:sldChg chg="mod modClrScheme chgLayout">
        <pc:chgData name="Venu Yalapala" userId="9feb8bbceceecaca" providerId="LiveId" clId="{D0E70BD1-F5E2-4CA1-B64A-7D9A7508CF80}" dt="2025-05-24T18:13:46.583" v="898"/>
        <pc:sldMkLst>
          <pc:docMk/>
          <pc:sldMk cId="3514270669" sldId="483"/>
        </pc:sldMkLst>
      </pc:sldChg>
      <pc:sldChg chg="mod modClrScheme chgLayout">
        <pc:chgData name="Venu Yalapala" userId="9feb8bbceceecaca" providerId="LiveId" clId="{D0E70BD1-F5E2-4CA1-B64A-7D9A7508CF80}" dt="2025-05-24T18:13:46.583" v="899"/>
        <pc:sldMkLst>
          <pc:docMk/>
          <pc:sldMk cId="463067336" sldId="484"/>
        </pc:sldMkLst>
      </pc:sldChg>
      <pc:sldChg chg="mod modClrScheme chgLayout">
        <pc:chgData name="Venu Yalapala" userId="9feb8bbceceecaca" providerId="LiveId" clId="{D0E70BD1-F5E2-4CA1-B64A-7D9A7508CF80}" dt="2025-05-24T18:13:46.583" v="900"/>
        <pc:sldMkLst>
          <pc:docMk/>
          <pc:sldMk cId="444453337" sldId="485"/>
        </pc:sldMkLst>
      </pc:sldChg>
      <pc:sldChg chg="mod modClrScheme chgLayout">
        <pc:chgData name="Venu Yalapala" userId="9feb8bbceceecaca" providerId="LiveId" clId="{D0E70BD1-F5E2-4CA1-B64A-7D9A7508CF80}" dt="2025-05-24T18:13:46.583" v="875"/>
        <pc:sldMkLst>
          <pc:docMk/>
          <pc:sldMk cId="3077734884" sldId="486"/>
        </pc:sldMkLst>
      </pc:sldChg>
      <pc:sldChg chg="mod modClrScheme chgLayout">
        <pc:chgData name="Venu Yalapala" userId="9feb8bbceceecaca" providerId="LiveId" clId="{D0E70BD1-F5E2-4CA1-B64A-7D9A7508CF80}" dt="2025-05-24T18:13:46.583" v="876"/>
        <pc:sldMkLst>
          <pc:docMk/>
          <pc:sldMk cId="927510145" sldId="487"/>
        </pc:sldMkLst>
      </pc:sldChg>
      <pc:sldChg chg="mod modClrScheme chgLayout">
        <pc:chgData name="Venu Yalapala" userId="9feb8bbceceecaca" providerId="LiveId" clId="{D0E70BD1-F5E2-4CA1-B64A-7D9A7508CF80}" dt="2025-05-24T18:13:46.583" v="877"/>
        <pc:sldMkLst>
          <pc:docMk/>
          <pc:sldMk cId="4116596197" sldId="488"/>
        </pc:sldMkLst>
      </pc:sldChg>
      <pc:sldChg chg="mod modClrScheme chgLayout">
        <pc:chgData name="Venu Yalapala" userId="9feb8bbceceecaca" providerId="LiveId" clId="{D0E70BD1-F5E2-4CA1-B64A-7D9A7508CF80}" dt="2025-05-24T18:13:46.489" v="206"/>
        <pc:sldMkLst>
          <pc:docMk/>
          <pc:sldMk cId="1579548686" sldId="493"/>
        </pc:sldMkLst>
      </pc:sldChg>
      <pc:sldChg chg="mod modClrScheme chgLayout">
        <pc:chgData name="Venu Yalapala" userId="9feb8bbceceecaca" providerId="LiveId" clId="{D0E70BD1-F5E2-4CA1-B64A-7D9A7508CF80}" dt="2025-05-24T18:13:46.583" v="874"/>
        <pc:sldMkLst>
          <pc:docMk/>
          <pc:sldMk cId="485858371" sldId="494"/>
        </pc:sldMkLst>
      </pc:sldChg>
      <pc:sldChg chg="mod modClrScheme chgLayout">
        <pc:chgData name="Venu Yalapala" userId="9feb8bbceceecaca" providerId="LiveId" clId="{D0E70BD1-F5E2-4CA1-B64A-7D9A7508CF80}" dt="2025-05-24T18:13:46.567" v="824"/>
        <pc:sldMkLst>
          <pc:docMk/>
          <pc:sldMk cId="3400406581" sldId="501"/>
        </pc:sldMkLst>
      </pc:sldChg>
      <pc:sldChg chg="mod modClrScheme chgLayout">
        <pc:chgData name="Venu Yalapala" userId="9feb8bbceceecaca" providerId="LiveId" clId="{D0E70BD1-F5E2-4CA1-B64A-7D9A7508CF80}" dt="2025-05-24T18:13:46.567" v="825"/>
        <pc:sldMkLst>
          <pc:docMk/>
          <pc:sldMk cId="29394758" sldId="502"/>
        </pc:sldMkLst>
      </pc:sldChg>
      <pc:sldChg chg="mod modClrScheme chgLayout">
        <pc:chgData name="Venu Yalapala" userId="9feb8bbceceecaca" providerId="LiveId" clId="{D0E70BD1-F5E2-4CA1-B64A-7D9A7508CF80}" dt="2025-05-24T18:13:46.567" v="826"/>
        <pc:sldMkLst>
          <pc:docMk/>
          <pc:sldMk cId="2360393837" sldId="503"/>
        </pc:sldMkLst>
      </pc:sldChg>
      <pc:sldChg chg="mod modClrScheme chgLayout">
        <pc:chgData name="Venu Yalapala" userId="9feb8bbceceecaca" providerId="LiveId" clId="{D0E70BD1-F5E2-4CA1-B64A-7D9A7508CF80}" dt="2025-05-24T18:13:46.567" v="799"/>
        <pc:sldMkLst>
          <pc:docMk/>
          <pc:sldMk cId="2633060032" sldId="504"/>
        </pc:sldMkLst>
      </pc:sldChg>
      <pc:sldChg chg="mod modClrScheme chgLayout">
        <pc:chgData name="Venu Yalapala" userId="9feb8bbceceecaca" providerId="LiveId" clId="{D0E70BD1-F5E2-4CA1-B64A-7D9A7508CF80}" dt="2025-05-24T18:13:46.567" v="800"/>
        <pc:sldMkLst>
          <pc:docMk/>
          <pc:sldMk cId="1428224209" sldId="505"/>
        </pc:sldMkLst>
      </pc:sldChg>
      <pc:sldChg chg="mod modClrScheme chgLayout">
        <pc:chgData name="Venu Yalapala" userId="9feb8bbceceecaca" providerId="LiveId" clId="{D0E70BD1-F5E2-4CA1-B64A-7D9A7508CF80}" dt="2025-05-24T18:13:46.567" v="801"/>
        <pc:sldMkLst>
          <pc:docMk/>
          <pc:sldMk cId="333626007" sldId="506"/>
        </pc:sldMkLst>
      </pc:sldChg>
      <pc:sldChg chg="mod modClrScheme chgLayout">
        <pc:chgData name="Venu Yalapala" userId="9feb8bbceceecaca" providerId="LiveId" clId="{D0E70BD1-F5E2-4CA1-B64A-7D9A7508CF80}" dt="2025-05-24T18:13:46.520" v="428"/>
        <pc:sldMkLst>
          <pc:docMk/>
          <pc:sldMk cId="300582980" sldId="507"/>
        </pc:sldMkLst>
      </pc:sldChg>
      <pc:sldChg chg="mod modClrScheme chgLayout">
        <pc:chgData name="Venu Yalapala" userId="9feb8bbceceecaca" providerId="LiveId" clId="{D0E70BD1-F5E2-4CA1-B64A-7D9A7508CF80}" dt="2025-05-24T18:13:46.567" v="798"/>
        <pc:sldMkLst>
          <pc:docMk/>
          <pc:sldMk cId="4233029686" sldId="516"/>
        </pc:sldMkLst>
      </pc:sldChg>
      <pc:sldChg chg="mod modClrScheme chgLayout">
        <pc:chgData name="Venu Yalapala" userId="9feb8bbceceecaca" providerId="LiveId" clId="{D0E70BD1-F5E2-4CA1-B64A-7D9A7508CF80}" dt="2025-05-24T18:13:46.567" v="827"/>
        <pc:sldMkLst>
          <pc:docMk/>
          <pc:sldMk cId="2497794040" sldId="517"/>
        </pc:sldMkLst>
      </pc:sldChg>
      <pc:sldChg chg="mod modClrScheme chgLayout">
        <pc:chgData name="Venu Yalapala" userId="9feb8bbceceecaca" providerId="LiveId" clId="{D0E70BD1-F5E2-4CA1-B64A-7D9A7508CF80}" dt="2025-05-24T18:13:46.567" v="802"/>
        <pc:sldMkLst>
          <pc:docMk/>
          <pc:sldMk cId="4158510963" sldId="518"/>
        </pc:sldMkLst>
      </pc:sldChg>
      <pc:sldChg chg="mod modClrScheme chgLayout">
        <pc:chgData name="Venu Yalapala" userId="9feb8bbceceecaca" providerId="LiveId" clId="{D0E70BD1-F5E2-4CA1-B64A-7D9A7508CF80}" dt="2025-05-24T18:13:46.489" v="174"/>
        <pc:sldMkLst>
          <pc:docMk/>
          <pc:sldMk cId="256203738" sldId="521"/>
        </pc:sldMkLst>
      </pc:sldChg>
      <pc:sldChg chg="mod modClrScheme chgLayout">
        <pc:chgData name="Venu Yalapala" userId="9feb8bbceceecaca" providerId="LiveId" clId="{D0E70BD1-F5E2-4CA1-B64A-7D9A7508CF80}" dt="2025-05-24T18:13:46.489" v="175"/>
        <pc:sldMkLst>
          <pc:docMk/>
          <pc:sldMk cId="622921155" sldId="522"/>
        </pc:sldMkLst>
      </pc:sldChg>
      <pc:sldChg chg="mod modClrScheme chgLayout">
        <pc:chgData name="Venu Yalapala" userId="9feb8bbceceecaca" providerId="LiveId" clId="{D0E70BD1-F5E2-4CA1-B64A-7D9A7508CF80}" dt="2025-05-24T18:13:46.489" v="176"/>
        <pc:sldMkLst>
          <pc:docMk/>
          <pc:sldMk cId="2303768815" sldId="523"/>
        </pc:sldMkLst>
      </pc:sldChg>
      <pc:sldChg chg="mod modClrScheme chgLayout">
        <pc:chgData name="Venu Yalapala" userId="9feb8bbceceecaca" providerId="LiveId" clId="{D0E70BD1-F5E2-4CA1-B64A-7D9A7508CF80}" dt="2025-05-24T18:13:46.583" v="901"/>
        <pc:sldMkLst>
          <pc:docMk/>
          <pc:sldMk cId="488851327" sldId="525"/>
        </pc:sldMkLst>
      </pc:sldChg>
      <pc:sldChg chg="mod modClrScheme chgLayout">
        <pc:chgData name="Venu Yalapala" userId="9feb8bbceceecaca" providerId="LiveId" clId="{D0E70BD1-F5E2-4CA1-B64A-7D9A7508CF80}" dt="2025-05-24T18:13:46.583" v="902"/>
        <pc:sldMkLst>
          <pc:docMk/>
          <pc:sldMk cId="1604018236" sldId="526"/>
        </pc:sldMkLst>
      </pc:sldChg>
      <pc:sldChg chg="mod modClrScheme chgLayout">
        <pc:chgData name="Venu Yalapala" userId="9feb8bbceceecaca" providerId="LiveId" clId="{D0E70BD1-F5E2-4CA1-B64A-7D9A7508CF80}" dt="2025-05-24T18:13:46.583" v="903"/>
        <pc:sldMkLst>
          <pc:docMk/>
          <pc:sldMk cId="712926198" sldId="527"/>
        </pc:sldMkLst>
      </pc:sldChg>
      <pc:sldChg chg="mod modClrScheme chgLayout">
        <pc:chgData name="Venu Yalapala" userId="9feb8bbceceecaca" providerId="LiveId" clId="{D0E70BD1-F5E2-4CA1-B64A-7D9A7508CF80}" dt="2025-05-24T18:13:46.583" v="904"/>
        <pc:sldMkLst>
          <pc:docMk/>
          <pc:sldMk cId="391645608" sldId="528"/>
        </pc:sldMkLst>
      </pc:sldChg>
      <pc:sldChg chg="mod modClrScheme chgLayout">
        <pc:chgData name="Venu Yalapala" userId="9feb8bbceceecaca" providerId="LiveId" clId="{D0E70BD1-F5E2-4CA1-B64A-7D9A7508CF80}" dt="2025-05-24T18:13:46.583" v="882"/>
        <pc:sldMkLst>
          <pc:docMk/>
          <pc:sldMk cId="485064717" sldId="531"/>
        </pc:sldMkLst>
      </pc:sldChg>
      <pc:sldChg chg="mod modClrScheme chgLayout">
        <pc:chgData name="Venu Yalapala" userId="9feb8bbceceecaca" providerId="LiveId" clId="{D0E70BD1-F5E2-4CA1-B64A-7D9A7508CF80}" dt="2025-05-24T18:13:46.583" v="883"/>
        <pc:sldMkLst>
          <pc:docMk/>
          <pc:sldMk cId="1075301027" sldId="532"/>
        </pc:sldMkLst>
      </pc:sldChg>
      <pc:sldChg chg="mod modClrScheme chgLayout">
        <pc:chgData name="Venu Yalapala" userId="9feb8bbceceecaca" providerId="LiveId" clId="{D0E70BD1-F5E2-4CA1-B64A-7D9A7508CF80}" dt="2025-05-24T18:13:46.583" v="884"/>
        <pc:sldMkLst>
          <pc:docMk/>
          <pc:sldMk cId="2063036643" sldId="533"/>
        </pc:sldMkLst>
      </pc:sldChg>
      <pc:sldChg chg="mod modClrScheme chgLayout">
        <pc:chgData name="Venu Yalapala" userId="9feb8bbceceecaca" providerId="LiveId" clId="{D0E70BD1-F5E2-4CA1-B64A-7D9A7508CF80}" dt="2025-05-24T18:13:46.583" v="885"/>
        <pc:sldMkLst>
          <pc:docMk/>
          <pc:sldMk cId="233570561" sldId="534"/>
        </pc:sldMkLst>
      </pc:sldChg>
      <pc:sldChg chg="mod modClrScheme chgLayout">
        <pc:chgData name="Venu Yalapala" userId="9feb8bbceceecaca" providerId="LiveId" clId="{D0E70BD1-F5E2-4CA1-B64A-7D9A7508CF80}" dt="2025-05-24T18:13:46.583" v="886"/>
        <pc:sldMkLst>
          <pc:docMk/>
          <pc:sldMk cId="2169357855" sldId="535"/>
        </pc:sldMkLst>
      </pc:sldChg>
      <pc:sldChg chg="mod modClrScheme chgLayout">
        <pc:chgData name="Venu Yalapala" userId="9feb8bbceceecaca" providerId="LiveId" clId="{D0E70BD1-F5E2-4CA1-B64A-7D9A7508CF80}" dt="2025-05-24T18:13:46.567" v="742"/>
        <pc:sldMkLst>
          <pc:docMk/>
          <pc:sldMk cId="2014407725" sldId="536"/>
        </pc:sldMkLst>
      </pc:sldChg>
      <pc:sldChg chg="mod modClrScheme chgLayout">
        <pc:chgData name="Venu Yalapala" userId="9feb8bbceceecaca" providerId="LiveId" clId="{D0E70BD1-F5E2-4CA1-B64A-7D9A7508CF80}" dt="2025-05-24T18:13:46.567" v="743"/>
        <pc:sldMkLst>
          <pc:docMk/>
          <pc:sldMk cId="3559940357" sldId="537"/>
        </pc:sldMkLst>
      </pc:sldChg>
      <pc:sldChg chg="mod modClrScheme chgLayout">
        <pc:chgData name="Venu Yalapala" userId="9feb8bbceceecaca" providerId="LiveId" clId="{D0E70BD1-F5E2-4CA1-B64A-7D9A7508CF80}" dt="2025-05-24T18:13:46.567" v="744"/>
        <pc:sldMkLst>
          <pc:docMk/>
          <pc:sldMk cId="1788087226" sldId="538"/>
        </pc:sldMkLst>
      </pc:sldChg>
      <pc:sldChg chg="mod modClrScheme chgLayout">
        <pc:chgData name="Venu Yalapala" userId="9feb8bbceceecaca" providerId="LiveId" clId="{D0E70BD1-F5E2-4CA1-B64A-7D9A7508CF80}" dt="2025-05-24T18:13:46.567" v="746"/>
        <pc:sldMkLst>
          <pc:docMk/>
          <pc:sldMk cId="2807935925" sldId="539"/>
        </pc:sldMkLst>
      </pc:sldChg>
      <pc:sldChg chg="mod modClrScheme chgLayout">
        <pc:chgData name="Venu Yalapala" userId="9feb8bbceceecaca" providerId="LiveId" clId="{D0E70BD1-F5E2-4CA1-B64A-7D9A7508CF80}" dt="2025-05-24T18:13:46.567" v="748"/>
        <pc:sldMkLst>
          <pc:docMk/>
          <pc:sldMk cId="3716640908" sldId="540"/>
        </pc:sldMkLst>
      </pc:sldChg>
      <pc:sldChg chg="mod modClrScheme chgLayout">
        <pc:chgData name="Venu Yalapala" userId="9feb8bbceceecaca" providerId="LiveId" clId="{D0E70BD1-F5E2-4CA1-B64A-7D9A7508CF80}" dt="2025-05-24T18:13:46.567" v="819"/>
        <pc:sldMkLst>
          <pc:docMk/>
          <pc:sldMk cId="3682284111" sldId="541"/>
        </pc:sldMkLst>
      </pc:sldChg>
      <pc:sldChg chg="mod modClrScheme chgLayout">
        <pc:chgData name="Venu Yalapala" userId="9feb8bbceceecaca" providerId="LiveId" clId="{D0E70BD1-F5E2-4CA1-B64A-7D9A7508CF80}" dt="2025-05-24T18:13:46.567" v="820"/>
        <pc:sldMkLst>
          <pc:docMk/>
          <pc:sldMk cId="2335797357" sldId="542"/>
        </pc:sldMkLst>
      </pc:sldChg>
      <pc:sldChg chg="mod modClrScheme chgLayout">
        <pc:chgData name="Venu Yalapala" userId="9feb8bbceceecaca" providerId="LiveId" clId="{D0E70BD1-F5E2-4CA1-B64A-7D9A7508CF80}" dt="2025-05-24T18:13:46.567" v="821"/>
        <pc:sldMkLst>
          <pc:docMk/>
          <pc:sldMk cId="454809691" sldId="543"/>
        </pc:sldMkLst>
      </pc:sldChg>
      <pc:sldChg chg="mod modClrScheme chgLayout">
        <pc:chgData name="Venu Yalapala" userId="9feb8bbceceecaca" providerId="LiveId" clId="{D0E70BD1-F5E2-4CA1-B64A-7D9A7508CF80}" dt="2025-05-24T18:13:46.567" v="822"/>
        <pc:sldMkLst>
          <pc:docMk/>
          <pc:sldMk cId="918297671" sldId="544"/>
        </pc:sldMkLst>
      </pc:sldChg>
      <pc:sldChg chg="mod modClrScheme chgLayout">
        <pc:chgData name="Venu Yalapala" userId="9feb8bbceceecaca" providerId="LiveId" clId="{D0E70BD1-F5E2-4CA1-B64A-7D9A7508CF80}" dt="2025-05-24T18:13:46.567" v="823"/>
        <pc:sldMkLst>
          <pc:docMk/>
          <pc:sldMk cId="718976419" sldId="545"/>
        </pc:sldMkLst>
      </pc:sldChg>
      <pc:sldChg chg="mod modClrScheme chgLayout">
        <pc:chgData name="Venu Yalapala" userId="9feb8bbceceecaca" providerId="LiveId" clId="{D0E70BD1-F5E2-4CA1-B64A-7D9A7508CF80}" dt="2025-05-24T18:13:46.551" v="708"/>
        <pc:sldMkLst>
          <pc:docMk/>
          <pc:sldMk cId="2423539839" sldId="546"/>
        </pc:sldMkLst>
      </pc:sldChg>
      <pc:sldChg chg="mod modClrScheme chgLayout">
        <pc:chgData name="Venu Yalapala" userId="9feb8bbceceecaca" providerId="LiveId" clId="{D0E70BD1-F5E2-4CA1-B64A-7D9A7508CF80}" dt="2025-05-24T18:13:46.551" v="709"/>
        <pc:sldMkLst>
          <pc:docMk/>
          <pc:sldMk cId="1525725147" sldId="547"/>
        </pc:sldMkLst>
      </pc:sldChg>
      <pc:sldChg chg="mod modClrScheme chgLayout">
        <pc:chgData name="Venu Yalapala" userId="9feb8bbceceecaca" providerId="LiveId" clId="{D0E70BD1-F5E2-4CA1-B64A-7D9A7508CF80}" dt="2025-05-24T18:13:46.551" v="710"/>
        <pc:sldMkLst>
          <pc:docMk/>
          <pc:sldMk cId="2699489827" sldId="548"/>
        </pc:sldMkLst>
      </pc:sldChg>
      <pc:sldChg chg="mod modClrScheme chgLayout">
        <pc:chgData name="Venu Yalapala" userId="9feb8bbceceecaca" providerId="LiveId" clId="{D0E70BD1-F5E2-4CA1-B64A-7D9A7508CF80}" dt="2025-05-24T18:13:46.551" v="712"/>
        <pc:sldMkLst>
          <pc:docMk/>
          <pc:sldMk cId="3697967862" sldId="549"/>
        </pc:sldMkLst>
      </pc:sldChg>
      <pc:sldChg chg="mod modClrScheme chgLayout">
        <pc:chgData name="Venu Yalapala" userId="9feb8bbceceecaca" providerId="LiveId" clId="{D0E70BD1-F5E2-4CA1-B64A-7D9A7508CF80}" dt="2025-05-24T18:13:46.551" v="714"/>
        <pc:sldMkLst>
          <pc:docMk/>
          <pc:sldMk cId="2580609177" sldId="550"/>
        </pc:sldMkLst>
      </pc:sldChg>
      <pc:sldChg chg="mod modClrScheme chgLayout">
        <pc:chgData name="Venu Yalapala" userId="9feb8bbceceecaca" providerId="LiveId" clId="{D0E70BD1-F5E2-4CA1-B64A-7D9A7508CF80}" dt="2025-05-24T18:13:46.520" v="374"/>
        <pc:sldMkLst>
          <pc:docMk/>
          <pc:sldMk cId="757038797" sldId="551"/>
        </pc:sldMkLst>
      </pc:sldChg>
      <pc:sldChg chg="mod modClrScheme chgLayout">
        <pc:chgData name="Venu Yalapala" userId="9feb8bbceceecaca" providerId="LiveId" clId="{D0E70BD1-F5E2-4CA1-B64A-7D9A7508CF80}" dt="2025-05-24T18:13:46.583" v="922"/>
        <pc:sldMkLst>
          <pc:docMk/>
          <pc:sldMk cId="1528447892" sldId="554"/>
        </pc:sldMkLst>
      </pc:sldChg>
      <pc:sldChg chg="mod modClrScheme chgLayout">
        <pc:chgData name="Venu Yalapala" userId="9feb8bbceceecaca" providerId="LiveId" clId="{D0E70BD1-F5E2-4CA1-B64A-7D9A7508CF80}" dt="2025-05-24T18:13:46.583" v="923"/>
        <pc:sldMkLst>
          <pc:docMk/>
          <pc:sldMk cId="2872260997" sldId="555"/>
        </pc:sldMkLst>
      </pc:sldChg>
      <pc:sldChg chg="mod modClrScheme chgLayout">
        <pc:chgData name="Venu Yalapala" userId="9feb8bbceceecaca" providerId="LiveId" clId="{D0E70BD1-F5E2-4CA1-B64A-7D9A7508CF80}" dt="2025-05-24T18:13:46.583" v="924"/>
        <pc:sldMkLst>
          <pc:docMk/>
          <pc:sldMk cId="237643043" sldId="556"/>
        </pc:sldMkLst>
      </pc:sldChg>
      <pc:sldChg chg="mod modClrScheme chgLayout">
        <pc:chgData name="Venu Yalapala" userId="9feb8bbceceecaca" providerId="LiveId" clId="{D0E70BD1-F5E2-4CA1-B64A-7D9A7508CF80}" dt="2025-05-24T18:13:46.583" v="925"/>
        <pc:sldMkLst>
          <pc:docMk/>
          <pc:sldMk cId="4267488471" sldId="557"/>
        </pc:sldMkLst>
      </pc:sldChg>
      <pc:sldChg chg="mod modClrScheme chgLayout">
        <pc:chgData name="Venu Yalapala" userId="9feb8bbceceecaca" providerId="LiveId" clId="{D0E70BD1-F5E2-4CA1-B64A-7D9A7508CF80}" dt="2025-05-24T18:13:46.583" v="926"/>
        <pc:sldMkLst>
          <pc:docMk/>
          <pc:sldMk cId="4122773749" sldId="558"/>
        </pc:sldMkLst>
      </pc:sldChg>
      <pc:sldChg chg="mod modClrScheme chgLayout">
        <pc:chgData name="Venu Yalapala" userId="9feb8bbceceecaca" providerId="LiveId" clId="{D0E70BD1-F5E2-4CA1-B64A-7D9A7508CF80}" dt="2025-05-24T18:13:46.583" v="927"/>
        <pc:sldMkLst>
          <pc:docMk/>
          <pc:sldMk cId="766341053" sldId="559"/>
        </pc:sldMkLst>
      </pc:sldChg>
      <pc:sldChg chg="mod modClrScheme chgLayout">
        <pc:chgData name="Venu Yalapala" userId="9feb8bbceceecaca" providerId="LiveId" clId="{D0E70BD1-F5E2-4CA1-B64A-7D9A7508CF80}" dt="2025-05-24T18:13:46.583" v="832"/>
        <pc:sldMkLst>
          <pc:docMk/>
          <pc:sldMk cId="4115699435" sldId="565"/>
        </pc:sldMkLst>
      </pc:sldChg>
      <pc:sldChg chg="mod modClrScheme chgLayout">
        <pc:chgData name="Venu Yalapala" userId="9feb8bbceceecaca" providerId="LiveId" clId="{D0E70BD1-F5E2-4CA1-B64A-7D9A7508CF80}" dt="2025-05-24T18:13:46.583" v="833"/>
        <pc:sldMkLst>
          <pc:docMk/>
          <pc:sldMk cId="1091072011" sldId="566"/>
        </pc:sldMkLst>
      </pc:sldChg>
      <pc:sldChg chg="mod modClrScheme chgLayout">
        <pc:chgData name="Venu Yalapala" userId="9feb8bbceceecaca" providerId="LiveId" clId="{D0E70BD1-F5E2-4CA1-B64A-7D9A7508CF80}" dt="2025-05-24T18:13:46.583" v="834"/>
        <pc:sldMkLst>
          <pc:docMk/>
          <pc:sldMk cId="1444303450" sldId="567"/>
        </pc:sldMkLst>
      </pc:sldChg>
      <pc:sldChg chg="mod modClrScheme chgLayout">
        <pc:chgData name="Venu Yalapala" userId="9feb8bbceceecaca" providerId="LiveId" clId="{D0E70BD1-F5E2-4CA1-B64A-7D9A7508CF80}" dt="2025-05-24T18:13:46.583" v="835"/>
        <pc:sldMkLst>
          <pc:docMk/>
          <pc:sldMk cId="3909299142" sldId="568"/>
        </pc:sldMkLst>
      </pc:sldChg>
      <pc:sldChg chg="mod modClrScheme chgLayout">
        <pc:chgData name="Venu Yalapala" userId="9feb8bbceceecaca" providerId="LiveId" clId="{D0E70BD1-F5E2-4CA1-B64A-7D9A7508CF80}" dt="2025-05-24T18:13:46.583" v="836"/>
        <pc:sldMkLst>
          <pc:docMk/>
          <pc:sldMk cId="2538019081" sldId="569"/>
        </pc:sldMkLst>
      </pc:sldChg>
      <pc:sldChg chg="mod modClrScheme chgLayout">
        <pc:chgData name="Venu Yalapala" userId="9feb8bbceceecaca" providerId="LiveId" clId="{D0E70BD1-F5E2-4CA1-B64A-7D9A7508CF80}" dt="2025-05-24T18:13:46.567" v="803"/>
        <pc:sldMkLst>
          <pc:docMk/>
          <pc:sldMk cId="3896478369" sldId="582"/>
        </pc:sldMkLst>
      </pc:sldChg>
      <pc:sldChg chg="mod modClrScheme chgLayout">
        <pc:chgData name="Venu Yalapala" userId="9feb8bbceceecaca" providerId="LiveId" clId="{D0E70BD1-F5E2-4CA1-B64A-7D9A7508CF80}" dt="2025-05-24T18:13:46.567" v="804"/>
        <pc:sldMkLst>
          <pc:docMk/>
          <pc:sldMk cId="3721768901" sldId="583"/>
        </pc:sldMkLst>
      </pc:sldChg>
      <pc:sldChg chg="mod modClrScheme chgLayout">
        <pc:chgData name="Venu Yalapala" userId="9feb8bbceceecaca" providerId="LiveId" clId="{D0E70BD1-F5E2-4CA1-B64A-7D9A7508CF80}" dt="2025-05-24T18:13:46.567" v="805"/>
        <pc:sldMkLst>
          <pc:docMk/>
          <pc:sldMk cId="4041641229" sldId="584"/>
        </pc:sldMkLst>
      </pc:sldChg>
      <pc:sldChg chg="mod modClrScheme chgLayout">
        <pc:chgData name="Venu Yalapala" userId="9feb8bbceceecaca" providerId="LiveId" clId="{D0E70BD1-F5E2-4CA1-B64A-7D9A7508CF80}" dt="2025-05-24T18:13:46.567" v="806"/>
        <pc:sldMkLst>
          <pc:docMk/>
          <pc:sldMk cId="851457671" sldId="585"/>
        </pc:sldMkLst>
      </pc:sldChg>
      <pc:sldChg chg="mod modClrScheme chgLayout">
        <pc:chgData name="Venu Yalapala" userId="9feb8bbceceecaca" providerId="LiveId" clId="{D0E70BD1-F5E2-4CA1-B64A-7D9A7508CF80}" dt="2025-05-24T18:13:46.567" v="807"/>
        <pc:sldMkLst>
          <pc:docMk/>
          <pc:sldMk cId="1220108746" sldId="586"/>
        </pc:sldMkLst>
      </pc:sldChg>
      <pc:sldChg chg="mod modClrScheme chgLayout">
        <pc:chgData name="Venu Yalapala" userId="9feb8bbceceecaca" providerId="LiveId" clId="{D0E70BD1-F5E2-4CA1-B64A-7D9A7508CF80}" dt="2025-05-24T18:13:46.583" v="918"/>
        <pc:sldMkLst>
          <pc:docMk/>
          <pc:sldMk cId="1191016722" sldId="591"/>
        </pc:sldMkLst>
      </pc:sldChg>
      <pc:sldChg chg="mod modClrScheme chgLayout">
        <pc:chgData name="Venu Yalapala" userId="9feb8bbceceecaca" providerId="LiveId" clId="{D0E70BD1-F5E2-4CA1-B64A-7D9A7508CF80}" dt="2025-05-24T18:13:46.583" v="919"/>
        <pc:sldMkLst>
          <pc:docMk/>
          <pc:sldMk cId="410726874" sldId="592"/>
        </pc:sldMkLst>
      </pc:sldChg>
      <pc:sldChg chg="mod modClrScheme chgLayout">
        <pc:chgData name="Venu Yalapala" userId="9feb8bbceceecaca" providerId="LiveId" clId="{D0E70BD1-F5E2-4CA1-B64A-7D9A7508CF80}" dt="2025-05-24T18:13:46.583" v="920"/>
        <pc:sldMkLst>
          <pc:docMk/>
          <pc:sldMk cId="1776098900" sldId="593"/>
        </pc:sldMkLst>
      </pc:sldChg>
      <pc:sldChg chg="mod modClrScheme chgLayout">
        <pc:chgData name="Venu Yalapala" userId="9feb8bbceceecaca" providerId="LiveId" clId="{D0E70BD1-F5E2-4CA1-B64A-7D9A7508CF80}" dt="2025-05-24T18:13:46.583" v="921"/>
        <pc:sldMkLst>
          <pc:docMk/>
          <pc:sldMk cId="1596950026" sldId="594"/>
        </pc:sldMkLst>
      </pc:sldChg>
      <pc:sldChg chg="mod modClrScheme chgLayout">
        <pc:chgData name="Venu Yalapala" userId="9feb8bbceceecaca" providerId="LiveId" clId="{D0E70BD1-F5E2-4CA1-B64A-7D9A7508CF80}" dt="2025-05-24T18:13:46.583" v="910"/>
        <pc:sldMkLst>
          <pc:docMk/>
          <pc:sldMk cId="1960465278" sldId="599"/>
        </pc:sldMkLst>
      </pc:sldChg>
      <pc:sldChg chg="mod modClrScheme chgLayout">
        <pc:chgData name="Venu Yalapala" userId="9feb8bbceceecaca" providerId="LiveId" clId="{D0E70BD1-F5E2-4CA1-B64A-7D9A7508CF80}" dt="2025-05-24T18:13:46.583" v="911"/>
        <pc:sldMkLst>
          <pc:docMk/>
          <pc:sldMk cId="3554706559" sldId="600"/>
        </pc:sldMkLst>
      </pc:sldChg>
      <pc:sldChg chg="mod modClrScheme chgLayout">
        <pc:chgData name="Venu Yalapala" userId="9feb8bbceceecaca" providerId="LiveId" clId="{D0E70BD1-F5E2-4CA1-B64A-7D9A7508CF80}" dt="2025-05-24T18:13:46.583" v="912"/>
        <pc:sldMkLst>
          <pc:docMk/>
          <pc:sldMk cId="162758345" sldId="601"/>
        </pc:sldMkLst>
      </pc:sldChg>
      <pc:sldChg chg="mod modClrScheme chgLayout">
        <pc:chgData name="Venu Yalapala" userId="9feb8bbceceecaca" providerId="LiveId" clId="{D0E70BD1-F5E2-4CA1-B64A-7D9A7508CF80}" dt="2025-05-24T18:13:46.583" v="913"/>
        <pc:sldMkLst>
          <pc:docMk/>
          <pc:sldMk cId="299258250" sldId="602"/>
        </pc:sldMkLst>
      </pc:sldChg>
      <pc:sldChg chg="mod modClrScheme chgLayout">
        <pc:chgData name="Venu Yalapala" userId="9feb8bbceceecaca" providerId="LiveId" clId="{D0E70BD1-F5E2-4CA1-B64A-7D9A7508CF80}" dt="2025-05-24T18:13:46.583" v="914"/>
        <pc:sldMkLst>
          <pc:docMk/>
          <pc:sldMk cId="2957469715" sldId="603"/>
        </pc:sldMkLst>
      </pc:sldChg>
      <pc:sldChg chg="mod ord modClrScheme chgLayout">
        <pc:chgData name="Venu Yalapala" userId="9feb8bbceceecaca" providerId="LiveId" clId="{D0E70BD1-F5E2-4CA1-B64A-7D9A7508CF80}" dt="2025-05-24T18:13:46.489" v="139"/>
        <pc:sldMkLst>
          <pc:docMk/>
          <pc:sldMk cId="403051565" sldId="604"/>
        </pc:sldMkLst>
      </pc:sldChg>
      <pc:sldChg chg="mod ord modClrScheme chgLayout">
        <pc:chgData name="Venu Yalapala" userId="9feb8bbceceecaca" providerId="LiveId" clId="{D0E70BD1-F5E2-4CA1-B64A-7D9A7508CF80}" dt="2025-05-24T18:13:46.489" v="140"/>
        <pc:sldMkLst>
          <pc:docMk/>
          <pc:sldMk cId="3889400347" sldId="605"/>
        </pc:sldMkLst>
      </pc:sldChg>
      <pc:sldChg chg="mod ord modClrScheme chgLayout">
        <pc:chgData name="Venu Yalapala" userId="9feb8bbceceecaca" providerId="LiveId" clId="{D0E70BD1-F5E2-4CA1-B64A-7D9A7508CF80}" dt="2025-05-24T18:13:46.489" v="141"/>
        <pc:sldMkLst>
          <pc:docMk/>
          <pc:sldMk cId="759392394" sldId="606"/>
        </pc:sldMkLst>
      </pc:sldChg>
      <pc:sldChg chg="mod ord modClrScheme chgLayout">
        <pc:chgData name="Venu Yalapala" userId="9feb8bbceceecaca" providerId="LiveId" clId="{D0E70BD1-F5E2-4CA1-B64A-7D9A7508CF80}" dt="2025-05-24T18:13:46.489" v="145"/>
        <pc:sldMkLst>
          <pc:docMk/>
          <pc:sldMk cId="1735982737" sldId="607"/>
        </pc:sldMkLst>
      </pc:sldChg>
      <pc:sldChg chg="mod modClrScheme chgLayout">
        <pc:chgData name="Venu Yalapala" userId="9feb8bbceceecaca" providerId="LiveId" clId="{D0E70BD1-F5E2-4CA1-B64A-7D9A7508CF80}" dt="2025-05-24T18:13:46.551" v="703"/>
        <pc:sldMkLst>
          <pc:docMk/>
          <pc:sldMk cId="3608521926" sldId="611"/>
        </pc:sldMkLst>
      </pc:sldChg>
      <pc:sldChg chg="mod modClrScheme chgLayout">
        <pc:chgData name="Venu Yalapala" userId="9feb8bbceceecaca" providerId="LiveId" clId="{D0E70BD1-F5E2-4CA1-B64A-7D9A7508CF80}" dt="2025-05-24T18:13:46.551" v="704"/>
        <pc:sldMkLst>
          <pc:docMk/>
          <pc:sldMk cId="3392240353" sldId="612"/>
        </pc:sldMkLst>
      </pc:sldChg>
      <pc:sldChg chg="mod modClrScheme chgLayout">
        <pc:chgData name="Venu Yalapala" userId="9feb8bbceceecaca" providerId="LiveId" clId="{D0E70BD1-F5E2-4CA1-B64A-7D9A7508CF80}" dt="2025-05-24T18:13:46.551" v="705"/>
        <pc:sldMkLst>
          <pc:docMk/>
          <pc:sldMk cId="564966193" sldId="613"/>
        </pc:sldMkLst>
      </pc:sldChg>
      <pc:sldChg chg="mod modClrScheme chgLayout">
        <pc:chgData name="Venu Yalapala" userId="9feb8bbceceecaca" providerId="LiveId" clId="{D0E70BD1-F5E2-4CA1-B64A-7D9A7508CF80}" dt="2025-05-24T18:13:46.551" v="706"/>
        <pc:sldMkLst>
          <pc:docMk/>
          <pc:sldMk cId="2403673054" sldId="614"/>
        </pc:sldMkLst>
      </pc:sldChg>
      <pc:sldChg chg="mod modClrScheme chgLayout">
        <pc:chgData name="Venu Yalapala" userId="9feb8bbceceecaca" providerId="LiveId" clId="{D0E70BD1-F5E2-4CA1-B64A-7D9A7508CF80}" dt="2025-05-24T18:13:46.551" v="707"/>
        <pc:sldMkLst>
          <pc:docMk/>
          <pc:sldMk cId="1011672985" sldId="615"/>
        </pc:sldMkLst>
      </pc:sldChg>
      <pc:sldChg chg="mod modClrScheme chgLayout">
        <pc:chgData name="Venu Yalapala" userId="9feb8bbceceecaca" providerId="LiveId" clId="{D0E70BD1-F5E2-4CA1-B64A-7D9A7508CF80}" dt="2025-05-24T18:13:46.520" v="452"/>
        <pc:sldMkLst>
          <pc:docMk/>
          <pc:sldMk cId="3737074757" sldId="621"/>
        </pc:sldMkLst>
      </pc:sldChg>
      <pc:sldChg chg="mod modClrScheme chgLayout">
        <pc:chgData name="Venu Yalapala" userId="9feb8bbceceecaca" providerId="LiveId" clId="{D0E70BD1-F5E2-4CA1-B64A-7D9A7508CF80}" dt="2025-05-24T18:13:46.583" v="905"/>
        <pc:sldMkLst>
          <pc:docMk/>
          <pc:sldMk cId="3790586474" sldId="625"/>
        </pc:sldMkLst>
      </pc:sldChg>
      <pc:sldChg chg="mod modClrScheme chgLayout">
        <pc:chgData name="Venu Yalapala" userId="9feb8bbceceecaca" providerId="LiveId" clId="{D0E70BD1-F5E2-4CA1-B64A-7D9A7508CF80}" dt="2025-05-24T18:13:46.583" v="906"/>
        <pc:sldMkLst>
          <pc:docMk/>
          <pc:sldMk cId="74336790" sldId="626"/>
        </pc:sldMkLst>
      </pc:sldChg>
      <pc:sldChg chg="mod modClrScheme chgLayout">
        <pc:chgData name="Venu Yalapala" userId="9feb8bbceceecaca" providerId="LiveId" clId="{D0E70BD1-F5E2-4CA1-B64A-7D9A7508CF80}" dt="2025-05-24T18:13:46.583" v="907"/>
        <pc:sldMkLst>
          <pc:docMk/>
          <pc:sldMk cId="2822786025" sldId="627"/>
        </pc:sldMkLst>
      </pc:sldChg>
      <pc:sldChg chg="mod modClrScheme chgLayout">
        <pc:chgData name="Venu Yalapala" userId="9feb8bbceceecaca" providerId="LiveId" clId="{D0E70BD1-F5E2-4CA1-B64A-7D9A7508CF80}" dt="2025-05-24T18:13:46.583" v="908"/>
        <pc:sldMkLst>
          <pc:docMk/>
          <pc:sldMk cId="2158898135" sldId="628"/>
        </pc:sldMkLst>
      </pc:sldChg>
      <pc:sldChg chg="mod modClrScheme chgLayout">
        <pc:chgData name="Venu Yalapala" userId="9feb8bbceceecaca" providerId="LiveId" clId="{D0E70BD1-F5E2-4CA1-B64A-7D9A7508CF80}" dt="2025-05-24T18:13:46.583" v="909"/>
        <pc:sldMkLst>
          <pc:docMk/>
          <pc:sldMk cId="1457672739" sldId="629"/>
        </pc:sldMkLst>
      </pc:sldChg>
      <pc:sldChg chg="mod modClrScheme chgLayout">
        <pc:chgData name="Venu Yalapala" userId="9feb8bbceceecaca" providerId="LiveId" clId="{D0E70BD1-F5E2-4CA1-B64A-7D9A7508CF80}" dt="2025-05-24T18:13:46.536" v="487"/>
        <pc:sldMkLst>
          <pc:docMk/>
          <pc:sldMk cId="1878231498" sldId="630"/>
        </pc:sldMkLst>
      </pc:sldChg>
      <pc:sldChg chg="mod modClrScheme chgLayout">
        <pc:chgData name="Venu Yalapala" userId="9feb8bbceceecaca" providerId="LiveId" clId="{D0E70BD1-F5E2-4CA1-B64A-7D9A7508CF80}" dt="2025-05-24T18:13:46.536" v="488"/>
        <pc:sldMkLst>
          <pc:docMk/>
          <pc:sldMk cId="1322220350" sldId="631"/>
        </pc:sldMkLst>
      </pc:sldChg>
      <pc:sldChg chg="mod modClrScheme chgLayout">
        <pc:chgData name="Venu Yalapala" userId="9feb8bbceceecaca" providerId="LiveId" clId="{D0E70BD1-F5E2-4CA1-B64A-7D9A7508CF80}" dt="2025-05-24T18:13:46.536" v="489"/>
        <pc:sldMkLst>
          <pc:docMk/>
          <pc:sldMk cId="924413575" sldId="632"/>
        </pc:sldMkLst>
      </pc:sldChg>
      <pc:sldChg chg="mod modClrScheme chgLayout">
        <pc:chgData name="Venu Yalapala" userId="9feb8bbceceecaca" providerId="LiveId" clId="{D0E70BD1-F5E2-4CA1-B64A-7D9A7508CF80}" dt="2025-05-24T18:13:46.536" v="490"/>
        <pc:sldMkLst>
          <pc:docMk/>
          <pc:sldMk cId="153334300" sldId="633"/>
        </pc:sldMkLst>
      </pc:sldChg>
      <pc:sldChg chg="mod modClrScheme chgLayout">
        <pc:chgData name="Venu Yalapala" userId="9feb8bbceceecaca" providerId="LiveId" clId="{D0E70BD1-F5E2-4CA1-B64A-7D9A7508CF80}" dt="2025-05-24T18:13:46.536" v="491"/>
        <pc:sldMkLst>
          <pc:docMk/>
          <pc:sldMk cId="1942315939" sldId="634"/>
        </pc:sldMkLst>
      </pc:sldChg>
      <pc:sldChg chg="mod modClrScheme chgLayout">
        <pc:chgData name="Venu Yalapala" userId="9feb8bbceceecaca" providerId="LiveId" clId="{D0E70BD1-F5E2-4CA1-B64A-7D9A7508CF80}" dt="2025-05-24T18:13:46.504" v="257"/>
        <pc:sldMkLst>
          <pc:docMk/>
          <pc:sldMk cId="1876537824" sldId="650"/>
        </pc:sldMkLst>
      </pc:sldChg>
      <pc:sldChg chg="mod modClrScheme chgLayout">
        <pc:chgData name="Venu Yalapala" userId="9feb8bbceceecaca" providerId="LiveId" clId="{D0E70BD1-F5E2-4CA1-B64A-7D9A7508CF80}" dt="2025-05-24T18:13:46.504" v="258"/>
        <pc:sldMkLst>
          <pc:docMk/>
          <pc:sldMk cId="1867485842" sldId="651"/>
        </pc:sldMkLst>
      </pc:sldChg>
      <pc:sldChg chg="mod modClrScheme chgLayout">
        <pc:chgData name="Venu Yalapala" userId="9feb8bbceceecaca" providerId="LiveId" clId="{D0E70BD1-F5E2-4CA1-B64A-7D9A7508CF80}" dt="2025-05-24T18:13:46.504" v="260"/>
        <pc:sldMkLst>
          <pc:docMk/>
          <pc:sldMk cId="2551072741" sldId="652"/>
        </pc:sldMkLst>
      </pc:sldChg>
      <pc:sldChg chg="mod modClrScheme chgLayout">
        <pc:chgData name="Venu Yalapala" userId="9feb8bbceceecaca" providerId="LiveId" clId="{D0E70BD1-F5E2-4CA1-B64A-7D9A7508CF80}" dt="2025-05-24T18:13:46.504" v="263"/>
        <pc:sldMkLst>
          <pc:docMk/>
          <pc:sldMk cId="1439798860" sldId="653"/>
        </pc:sldMkLst>
      </pc:sldChg>
      <pc:sldChg chg="mod modClrScheme chgLayout">
        <pc:chgData name="Venu Yalapala" userId="9feb8bbceceecaca" providerId="LiveId" clId="{D0E70BD1-F5E2-4CA1-B64A-7D9A7508CF80}" dt="2025-05-24T18:13:46.504" v="266"/>
        <pc:sldMkLst>
          <pc:docMk/>
          <pc:sldMk cId="496410687" sldId="654"/>
        </pc:sldMkLst>
      </pc:sldChg>
      <pc:sldChg chg="mod modClrScheme chgLayout">
        <pc:chgData name="Venu Yalapala" userId="9feb8bbceceecaca" providerId="LiveId" clId="{D0E70BD1-F5E2-4CA1-B64A-7D9A7508CF80}" dt="2025-05-24T18:13:46.504" v="259"/>
        <pc:sldMkLst>
          <pc:docMk/>
          <pc:sldMk cId="1676216042" sldId="655"/>
        </pc:sldMkLst>
      </pc:sldChg>
      <pc:sldChg chg="mod modClrScheme chgLayout">
        <pc:chgData name="Venu Yalapala" userId="9feb8bbceceecaca" providerId="LiveId" clId="{D0E70BD1-F5E2-4CA1-B64A-7D9A7508CF80}" dt="2025-05-24T18:13:46.583" v="878"/>
        <pc:sldMkLst>
          <pc:docMk/>
          <pc:sldMk cId="304732043" sldId="680"/>
        </pc:sldMkLst>
      </pc:sldChg>
      <pc:sldChg chg="mod modClrScheme chgLayout">
        <pc:chgData name="Venu Yalapala" userId="9feb8bbceceecaca" providerId="LiveId" clId="{D0E70BD1-F5E2-4CA1-B64A-7D9A7508CF80}" dt="2025-05-24T18:13:46.583" v="879"/>
        <pc:sldMkLst>
          <pc:docMk/>
          <pc:sldMk cId="1911918063" sldId="681"/>
        </pc:sldMkLst>
      </pc:sldChg>
      <pc:sldChg chg="mod modClrScheme chgLayout">
        <pc:chgData name="Venu Yalapala" userId="9feb8bbceceecaca" providerId="LiveId" clId="{D0E70BD1-F5E2-4CA1-B64A-7D9A7508CF80}" dt="2025-05-24T18:13:46.583" v="880"/>
        <pc:sldMkLst>
          <pc:docMk/>
          <pc:sldMk cId="1724555991" sldId="682"/>
        </pc:sldMkLst>
      </pc:sldChg>
      <pc:sldChg chg="mod modClrScheme chgLayout">
        <pc:chgData name="Venu Yalapala" userId="9feb8bbceceecaca" providerId="LiveId" clId="{D0E70BD1-F5E2-4CA1-B64A-7D9A7508CF80}" dt="2025-05-24T18:13:46.583" v="881"/>
        <pc:sldMkLst>
          <pc:docMk/>
          <pc:sldMk cId="899759721" sldId="683"/>
        </pc:sldMkLst>
      </pc:sldChg>
      <pc:sldChg chg="mod modClrScheme chgLayout">
        <pc:chgData name="Venu Yalapala" userId="9feb8bbceceecaca" providerId="LiveId" clId="{D0E70BD1-F5E2-4CA1-B64A-7D9A7508CF80}" dt="2025-05-24T18:13:46.504" v="249"/>
        <pc:sldMkLst>
          <pc:docMk/>
          <pc:sldMk cId="166361315" sldId="710"/>
        </pc:sldMkLst>
      </pc:sldChg>
      <pc:sldChg chg="mod modClrScheme chgLayout">
        <pc:chgData name="Venu Yalapala" userId="9feb8bbceceecaca" providerId="LiveId" clId="{D0E70BD1-F5E2-4CA1-B64A-7D9A7508CF80}" dt="2025-05-24T18:13:46.504" v="261"/>
        <pc:sldMkLst>
          <pc:docMk/>
          <pc:sldMk cId="1363535096" sldId="728"/>
        </pc:sldMkLst>
      </pc:sldChg>
      <pc:sldChg chg="mod modClrScheme chgLayout">
        <pc:chgData name="Venu Yalapala" userId="9feb8bbceceecaca" providerId="LiveId" clId="{D0E70BD1-F5E2-4CA1-B64A-7D9A7508CF80}" dt="2025-05-24T18:13:46.504" v="262"/>
        <pc:sldMkLst>
          <pc:docMk/>
          <pc:sldMk cId="4050208045" sldId="729"/>
        </pc:sldMkLst>
      </pc:sldChg>
      <pc:sldChg chg="mod modClrScheme chgLayout">
        <pc:chgData name="Venu Yalapala" userId="9feb8bbceceecaca" providerId="LiveId" clId="{D0E70BD1-F5E2-4CA1-B64A-7D9A7508CF80}" dt="2025-05-24T18:13:46.504" v="264"/>
        <pc:sldMkLst>
          <pc:docMk/>
          <pc:sldMk cId="2589064084" sldId="730"/>
        </pc:sldMkLst>
      </pc:sldChg>
      <pc:sldChg chg="mod modClrScheme chgLayout">
        <pc:chgData name="Venu Yalapala" userId="9feb8bbceceecaca" providerId="LiveId" clId="{D0E70BD1-F5E2-4CA1-B64A-7D9A7508CF80}" dt="2025-05-24T18:13:46.504" v="265"/>
        <pc:sldMkLst>
          <pc:docMk/>
          <pc:sldMk cId="177121361" sldId="731"/>
        </pc:sldMkLst>
      </pc:sldChg>
      <pc:sldChg chg="mod modClrScheme chgLayout">
        <pc:chgData name="Venu Yalapala" userId="9feb8bbceceecaca" providerId="LiveId" clId="{D0E70BD1-F5E2-4CA1-B64A-7D9A7508CF80}" dt="2025-05-24T18:13:46.504" v="267"/>
        <pc:sldMkLst>
          <pc:docMk/>
          <pc:sldMk cId="1797848506" sldId="732"/>
        </pc:sldMkLst>
      </pc:sldChg>
      <pc:sldChg chg="mod modClrScheme chgLayout">
        <pc:chgData name="Venu Yalapala" userId="9feb8bbceceecaca" providerId="LiveId" clId="{D0E70BD1-F5E2-4CA1-B64A-7D9A7508CF80}" dt="2025-05-24T18:13:46.504" v="268"/>
        <pc:sldMkLst>
          <pc:docMk/>
          <pc:sldMk cId="3932537406" sldId="733"/>
        </pc:sldMkLst>
      </pc:sldChg>
      <pc:sldChg chg="mod modClrScheme chgLayout">
        <pc:chgData name="Venu Yalapala" userId="9feb8bbceceecaca" providerId="LiveId" clId="{D0E70BD1-F5E2-4CA1-B64A-7D9A7508CF80}" dt="2025-05-24T18:13:46.567" v="736"/>
        <pc:sldMkLst>
          <pc:docMk/>
          <pc:sldMk cId="4077023857" sldId="742"/>
        </pc:sldMkLst>
      </pc:sldChg>
      <pc:sldChg chg="mod modClrScheme chgLayout">
        <pc:chgData name="Venu Yalapala" userId="9feb8bbceceecaca" providerId="LiveId" clId="{D0E70BD1-F5E2-4CA1-B64A-7D9A7508CF80}" dt="2025-05-24T18:13:46.567" v="737"/>
        <pc:sldMkLst>
          <pc:docMk/>
          <pc:sldMk cId="2662672124" sldId="743"/>
        </pc:sldMkLst>
      </pc:sldChg>
      <pc:sldChg chg="mod modClrScheme chgLayout">
        <pc:chgData name="Venu Yalapala" userId="9feb8bbceceecaca" providerId="LiveId" clId="{D0E70BD1-F5E2-4CA1-B64A-7D9A7508CF80}" dt="2025-05-24T18:13:46.567" v="738"/>
        <pc:sldMkLst>
          <pc:docMk/>
          <pc:sldMk cId="1290497228" sldId="744"/>
        </pc:sldMkLst>
      </pc:sldChg>
      <pc:sldChg chg="mod modClrScheme chgLayout">
        <pc:chgData name="Venu Yalapala" userId="9feb8bbceceecaca" providerId="LiveId" clId="{D0E70BD1-F5E2-4CA1-B64A-7D9A7508CF80}" dt="2025-05-24T18:13:46.567" v="740"/>
        <pc:sldMkLst>
          <pc:docMk/>
          <pc:sldMk cId="2910695868" sldId="746"/>
        </pc:sldMkLst>
      </pc:sldChg>
      <pc:sldChg chg="mod modClrScheme chgLayout">
        <pc:chgData name="Venu Yalapala" userId="9feb8bbceceecaca" providerId="LiveId" clId="{D0E70BD1-F5E2-4CA1-B64A-7D9A7508CF80}" dt="2025-05-24T18:13:46.489" v="188"/>
        <pc:sldMkLst>
          <pc:docMk/>
          <pc:sldMk cId="553818098" sldId="783"/>
        </pc:sldMkLst>
      </pc:sldChg>
      <pc:sldChg chg="mod modClrScheme chgLayout">
        <pc:chgData name="Venu Yalapala" userId="9feb8bbceceecaca" providerId="LiveId" clId="{D0E70BD1-F5E2-4CA1-B64A-7D9A7508CF80}" dt="2025-05-24T18:13:46.489" v="189"/>
        <pc:sldMkLst>
          <pc:docMk/>
          <pc:sldMk cId="2181968875" sldId="784"/>
        </pc:sldMkLst>
      </pc:sldChg>
      <pc:sldChg chg="mod modClrScheme chgLayout">
        <pc:chgData name="Venu Yalapala" userId="9feb8bbceceecaca" providerId="LiveId" clId="{D0E70BD1-F5E2-4CA1-B64A-7D9A7508CF80}" dt="2025-05-24T18:13:46.489" v="218"/>
        <pc:sldMkLst>
          <pc:docMk/>
          <pc:sldMk cId="2283153810" sldId="797"/>
        </pc:sldMkLst>
      </pc:sldChg>
      <pc:sldChg chg="mod modClrScheme chgLayout">
        <pc:chgData name="Venu Yalapala" userId="9feb8bbceceecaca" providerId="LiveId" clId="{D0E70BD1-F5E2-4CA1-B64A-7D9A7508CF80}" dt="2025-05-24T18:13:46.489" v="219"/>
        <pc:sldMkLst>
          <pc:docMk/>
          <pc:sldMk cId="1107372510" sldId="798"/>
        </pc:sldMkLst>
      </pc:sldChg>
      <pc:sldChg chg="mod modClrScheme chgLayout">
        <pc:chgData name="Venu Yalapala" userId="9feb8bbceceecaca" providerId="LiveId" clId="{D0E70BD1-F5E2-4CA1-B64A-7D9A7508CF80}" dt="2025-05-24T18:13:46.489" v="220"/>
        <pc:sldMkLst>
          <pc:docMk/>
          <pc:sldMk cId="3936726092" sldId="799"/>
        </pc:sldMkLst>
      </pc:sldChg>
      <pc:sldChg chg="mod modClrScheme chgLayout">
        <pc:chgData name="Venu Yalapala" userId="9feb8bbceceecaca" providerId="LiveId" clId="{D0E70BD1-F5E2-4CA1-B64A-7D9A7508CF80}" dt="2025-05-24T18:13:46.489" v="222"/>
        <pc:sldMkLst>
          <pc:docMk/>
          <pc:sldMk cId="4148779817" sldId="800"/>
        </pc:sldMkLst>
      </pc:sldChg>
      <pc:sldChg chg="mod modClrScheme chgLayout">
        <pc:chgData name="Venu Yalapala" userId="9feb8bbceceecaca" providerId="LiveId" clId="{D0E70BD1-F5E2-4CA1-B64A-7D9A7508CF80}" dt="2025-05-24T18:13:46.489" v="224"/>
        <pc:sldMkLst>
          <pc:docMk/>
          <pc:sldMk cId="2318432588" sldId="801"/>
        </pc:sldMkLst>
      </pc:sldChg>
      <pc:sldChg chg="mod modClrScheme chgLayout">
        <pc:chgData name="Venu Yalapala" userId="9feb8bbceceecaca" providerId="LiveId" clId="{D0E70BD1-F5E2-4CA1-B64A-7D9A7508CF80}" dt="2025-05-24T18:13:46.520" v="390"/>
        <pc:sldMkLst>
          <pc:docMk/>
          <pc:sldMk cId="1815960648" sldId="802"/>
        </pc:sldMkLst>
      </pc:sldChg>
      <pc:sldChg chg="mod modClrScheme chgLayout">
        <pc:chgData name="Venu Yalapala" userId="9feb8bbceceecaca" providerId="LiveId" clId="{D0E70BD1-F5E2-4CA1-B64A-7D9A7508CF80}" dt="2025-05-24T18:13:46.520" v="444"/>
        <pc:sldMkLst>
          <pc:docMk/>
          <pc:sldMk cId="130228344" sldId="812"/>
        </pc:sldMkLst>
      </pc:sldChg>
      <pc:sldChg chg="mod modClrScheme chgLayout">
        <pc:chgData name="Venu Yalapala" userId="9feb8bbceceecaca" providerId="LiveId" clId="{D0E70BD1-F5E2-4CA1-B64A-7D9A7508CF80}" dt="2025-05-24T18:13:46.520" v="445"/>
        <pc:sldMkLst>
          <pc:docMk/>
          <pc:sldMk cId="4004360799" sldId="813"/>
        </pc:sldMkLst>
      </pc:sldChg>
      <pc:sldChg chg="mod modClrScheme chgLayout">
        <pc:chgData name="Venu Yalapala" userId="9feb8bbceceecaca" providerId="LiveId" clId="{D0E70BD1-F5E2-4CA1-B64A-7D9A7508CF80}" dt="2025-05-24T18:13:46.520" v="446"/>
        <pc:sldMkLst>
          <pc:docMk/>
          <pc:sldMk cId="2379519179" sldId="814"/>
        </pc:sldMkLst>
      </pc:sldChg>
      <pc:sldChg chg="mod modClrScheme chgLayout">
        <pc:chgData name="Venu Yalapala" userId="9feb8bbceceecaca" providerId="LiveId" clId="{D0E70BD1-F5E2-4CA1-B64A-7D9A7508CF80}" dt="2025-05-24T18:13:46.504" v="286"/>
        <pc:sldMkLst>
          <pc:docMk/>
          <pc:sldMk cId="2142065628" sldId="828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1978313216" sldId="843"/>
        </pc:sldMkLst>
      </pc:sldChg>
      <pc:sldChg chg="mod modClrScheme chgLayout">
        <pc:chgData name="Venu Yalapala" userId="9feb8bbceceecaca" providerId="LiveId" clId="{D0E70BD1-F5E2-4CA1-B64A-7D9A7508CF80}" dt="2025-05-24T18:13:46.536" v="532"/>
        <pc:sldMkLst>
          <pc:docMk/>
          <pc:sldMk cId="4146936960" sldId="860"/>
        </pc:sldMkLst>
      </pc:sldChg>
      <pc:sldChg chg="mod modClrScheme chgLayout">
        <pc:chgData name="Venu Yalapala" userId="9feb8bbceceecaca" providerId="LiveId" clId="{D0E70BD1-F5E2-4CA1-B64A-7D9A7508CF80}" dt="2025-05-24T18:13:46.536" v="533"/>
        <pc:sldMkLst>
          <pc:docMk/>
          <pc:sldMk cId="2168432991" sldId="861"/>
        </pc:sldMkLst>
      </pc:sldChg>
      <pc:sldChg chg="mod modClrScheme chgLayout">
        <pc:chgData name="Venu Yalapala" userId="9feb8bbceceecaca" providerId="LiveId" clId="{D0E70BD1-F5E2-4CA1-B64A-7D9A7508CF80}" dt="2025-05-24T18:13:46.536" v="534"/>
        <pc:sldMkLst>
          <pc:docMk/>
          <pc:sldMk cId="2311589819" sldId="862"/>
        </pc:sldMkLst>
      </pc:sldChg>
      <pc:sldChg chg="mod modClrScheme chgLayout">
        <pc:chgData name="Venu Yalapala" userId="9feb8bbceceecaca" providerId="LiveId" clId="{D0E70BD1-F5E2-4CA1-B64A-7D9A7508CF80}" dt="2025-05-24T18:13:46.536" v="538"/>
        <pc:sldMkLst>
          <pc:docMk/>
          <pc:sldMk cId="741637234" sldId="863"/>
        </pc:sldMkLst>
      </pc:sldChg>
      <pc:sldChg chg="mod modClrScheme chgLayout">
        <pc:chgData name="Venu Yalapala" userId="9feb8bbceceecaca" providerId="LiveId" clId="{D0E70BD1-F5E2-4CA1-B64A-7D9A7508CF80}" dt="2025-05-24T18:13:46.504" v="326"/>
        <pc:sldMkLst>
          <pc:docMk/>
          <pc:sldMk cId="751963280" sldId="884"/>
        </pc:sldMkLst>
      </pc:sldChg>
      <pc:sldChg chg="mod modClrScheme chgLayout">
        <pc:chgData name="Venu Yalapala" userId="9feb8bbceceecaca" providerId="LiveId" clId="{D0E70BD1-F5E2-4CA1-B64A-7D9A7508CF80}" dt="2025-05-24T18:13:46.504" v="327"/>
        <pc:sldMkLst>
          <pc:docMk/>
          <pc:sldMk cId="3740144201" sldId="885"/>
        </pc:sldMkLst>
      </pc:sldChg>
      <pc:sldChg chg="mod modClrScheme chgLayout">
        <pc:chgData name="Venu Yalapala" userId="9feb8bbceceecaca" providerId="LiveId" clId="{D0E70BD1-F5E2-4CA1-B64A-7D9A7508CF80}" dt="2025-05-24T18:13:46.504" v="328"/>
        <pc:sldMkLst>
          <pc:docMk/>
          <pc:sldMk cId="932701801" sldId="886"/>
        </pc:sldMkLst>
      </pc:sldChg>
      <pc:sldChg chg="mod modClrScheme chgLayout">
        <pc:chgData name="Venu Yalapala" userId="9feb8bbceceecaca" providerId="LiveId" clId="{D0E70BD1-F5E2-4CA1-B64A-7D9A7508CF80}" dt="2025-05-24T18:13:46.567" v="728"/>
        <pc:sldMkLst>
          <pc:docMk/>
          <pc:sldMk cId="2678824806" sldId="893"/>
        </pc:sldMkLst>
      </pc:sldChg>
      <pc:sldChg chg="mod modClrScheme chgLayout">
        <pc:chgData name="Venu Yalapala" userId="9feb8bbceceecaca" providerId="LiveId" clId="{D0E70BD1-F5E2-4CA1-B64A-7D9A7508CF80}" dt="2025-05-24T18:13:46.567" v="729"/>
        <pc:sldMkLst>
          <pc:docMk/>
          <pc:sldMk cId="675062601" sldId="894"/>
        </pc:sldMkLst>
      </pc:sldChg>
      <pc:sldChg chg="mod modClrScheme chgLayout">
        <pc:chgData name="Venu Yalapala" userId="9feb8bbceceecaca" providerId="LiveId" clId="{D0E70BD1-F5E2-4CA1-B64A-7D9A7508CF80}" dt="2025-05-24T18:13:46.567" v="730"/>
        <pc:sldMkLst>
          <pc:docMk/>
          <pc:sldMk cId="2299411869" sldId="895"/>
        </pc:sldMkLst>
      </pc:sldChg>
      <pc:sldChg chg="mod modClrScheme chgLayout">
        <pc:chgData name="Venu Yalapala" userId="9feb8bbceceecaca" providerId="LiveId" clId="{D0E70BD1-F5E2-4CA1-B64A-7D9A7508CF80}" dt="2025-05-24T18:13:46.567" v="732"/>
        <pc:sldMkLst>
          <pc:docMk/>
          <pc:sldMk cId="3932780387" sldId="896"/>
        </pc:sldMkLst>
      </pc:sldChg>
      <pc:sldChg chg="mod modClrScheme chgLayout">
        <pc:chgData name="Venu Yalapala" userId="9feb8bbceceecaca" providerId="LiveId" clId="{D0E70BD1-F5E2-4CA1-B64A-7D9A7508CF80}" dt="2025-05-24T18:13:46.567" v="734"/>
        <pc:sldMkLst>
          <pc:docMk/>
          <pc:sldMk cId="1800215474" sldId="897"/>
        </pc:sldMkLst>
      </pc:sldChg>
      <pc:sldChg chg="mod modClrScheme chgLayout">
        <pc:chgData name="Venu Yalapala" userId="9feb8bbceceecaca" providerId="LiveId" clId="{D0E70BD1-F5E2-4CA1-B64A-7D9A7508CF80}" dt="2025-05-24T18:13:46.504" v="298"/>
        <pc:sldMkLst>
          <pc:docMk/>
          <pc:sldMk cId="2659690813" sldId="942"/>
        </pc:sldMkLst>
      </pc:sldChg>
      <pc:sldChg chg="mod modClrScheme chgLayout">
        <pc:chgData name="Venu Yalapala" userId="9feb8bbceceecaca" providerId="LiveId" clId="{D0E70BD1-F5E2-4CA1-B64A-7D9A7508CF80}" dt="2025-05-24T18:13:46.504" v="299"/>
        <pc:sldMkLst>
          <pc:docMk/>
          <pc:sldMk cId="3833389566" sldId="943"/>
        </pc:sldMkLst>
      </pc:sldChg>
      <pc:sldChg chg="mod modClrScheme chgLayout">
        <pc:chgData name="Venu Yalapala" userId="9feb8bbceceecaca" providerId="LiveId" clId="{D0E70BD1-F5E2-4CA1-B64A-7D9A7508CF80}" dt="2025-05-24T18:13:46.583" v="864"/>
        <pc:sldMkLst>
          <pc:docMk/>
          <pc:sldMk cId="41704511" sldId="955"/>
        </pc:sldMkLst>
      </pc:sldChg>
      <pc:sldChg chg="mod modClrScheme chgLayout">
        <pc:chgData name="Venu Yalapala" userId="9feb8bbceceecaca" providerId="LiveId" clId="{D0E70BD1-F5E2-4CA1-B64A-7D9A7508CF80}" dt="2025-05-24T18:13:46.583" v="865"/>
        <pc:sldMkLst>
          <pc:docMk/>
          <pc:sldMk cId="4203700782" sldId="956"/>
        </pc:sldMkLst>
      </pc:sldChg>
      <pc:sldChg chg="mod modClrScheme chgLayout">
        <pc:chgData name="Venu Yalapala" userId="9feb8bbceceecaca" providerId="LiveId" clId="{D0E70BD1-F5E2-4CA1-B64A-7D9A7508CF80}" dt="2025-05-24T18:13:46.583" v="866"/>
        <pc:sldMkLst>
          <pc:docMk/>
          <pc:sldMk cId="1055403140" sldId="957"/>
        </pc:sldMkLst>
      </pc:sldChg>
      <pc:sldChg chg="mod modClrScheme chgLayout">
        <pc:chgData name="Venu Yalapala" userId="9feb8bbceceecaca" providerId="LiveId" clId="{D0E70BD1-F5E2-4CA1-B64A-7D9A7508CF80}" dt="2025-05-24T18:13:46.583" v="867"/>
        <pc:sldMkLst>
          <pc:docMk/>
          <pc:sldMk cId="1047317398" sldId="958"/>
        </pc:sldMkLst>
      </pc:sldChg>
      <pc:sldChg chg="mod modClrScheme chgLayout">
        <pc:chgData name="Venu Yalapala" userId="9feb8bbceceecaca" providerId="LiveId" clId="{D0E70BD1-F5E2-4CA1-B64A-7D9A7508CF80}" dt="2025-05-24T18:13:46.583" v="868"/>
        <pc:sldMkLst>
          <pc:docMk/>
          <pc:sldMk cId="107210116" sldId="959"/>
        </pc:sldMkLst>
      </pc:sldChg>
      <pc:sldChg chg="mod modClrScheme chgLayout">
        <pc:chgData name="Venu Yalapala" userId="9feb8bbceceecaca" providerId="LiveId" clId="{D0E70BD1-F5E2-4CA1-B64A-7D9A7508CF80}" dt="2025-05-24T18:13:46.583" v="852"/>
        <pc:sldMkLst>
          <pc:docMk/>
          <pc:sldMk cId="2957866361" sldId="982"/>
        </pc:sldMkLst>
      </pc:sldChg>
      <pc:sldChg chg="mod modClrScheme chgLayout">
        <pc:chgData name="Venu Yalapala" userId="9feb8bbceceecaca" providerId="LiveId" clId="{D0E70BD1-F5E2-4CA1-B64A-7D9A7508CF80}" dt="2025-05-24T18:13:46.583" v="853"/>
        <pc:sldMkLst>
          <pc:docMk/>
          <pc:sldMk cId="3706429798" sldId="983"/>
        </pc:sldMkLst>
      </pc:sldChg>
      <pc:sldChg chg="mod modClrScheme chgLayout">
        <pc:chgData name="Venu Yalapala" userId="9feb8bbceceecaca" providerId="LiveId" clId="{D0E70BD1-F5E2-4CA1-B64A-7D9A7508CF80}" dt="2025-05-24T18:13:46.583" v="854"/>
        <pc:sldMkLst>
          <pc:docMk/>
          <pc:sldMk cId="2193438415" sldId="984"/>
        </pc:sldMkLst>
      </pc:sldChg>
      <pc:sldChg chg="mod modClrScheme chgLayout">
        <pc:chgData name="Venu Yalapala" userId="9feb8bbceceecaca" providerId="LiveId" clId="{D0E70BD1-F5E2-4CA1-B64A-7D9A7508CF80}" dt="2025-05-24T18:13:46.583" v="855"/>
        <pc:sldMkLst>
          <pc:docMk/>
          <pc:sldMk cId="2726825544" sldId="985"/>
        </pc:sldMkLst>
      </pc:sldChg>
      <pc:sldChg chg="mod modClrScheme chgLayout">
        <pc:chgData name="Venu Yalapala" userId="9feb8bbceceecaca" providerId="LiveId" clId="{D0E70BD1-F5E2-4CA1-B64A-7D9A7508CF80}" dt="2025-05-24T18:13:46.583" v="856"/>
        <pc:sldMkLst>
          <pc:docMk/>
          <pc:sldMk cId="1571019499" sldId="986"/>
        </pc:sldMkLst>
      </pc:sldChg>
      <pc:sldChg chg="mod modClrScheme chgLayout">
        <pc:chgData name="Venu Yalapala" userId="9feb8bbceceecaca" providerId="LiveId" clId="{D0E70BD1-F5E2-4CA1-B64A-7D9A7508CF80}" dt="2025-05-24T18:13:46.583" v="857"/>
        <pc:sldMkLst>
          <pc:docMk/>
          <pc:sldMk cId="1960458405" sldId="987"/>
        </pc:sldMkLst>
      </pc:sldChg>
      <pc:sldChg chg="mod modClrScheme chgLayout">
        <pc:chgData name="Venu Yalapala" userId="9feb8bbceceecaca" providerId="LiveId" clId="{D0E70BD1-F5E2-4CA1-B64A-7D9A7508CF80}" dt="2025-05-24T18:13:46.504" v="320"/>
        <pc:sldMkLst>
          <pc:docMk/>
          <pc:sldMk cId="715713654" sldId="997"/>
        </pc:sldMkLst>
      </pc:sldChg>
      <pc:sldChg chg="mod modClrScheme chgLayout">
        <pc:chgData name="Venu Yalapala" userId="9feb8bbceceecaca" providerId="LiveId" clId="{D0E70BD1-F5E2-4CA1-B64A-7D9A7508CF80}" dt="2025-05-24T18:13:46.536" v="536"/>
        <pc:sldMkLst>
          <pc:docMk/>
          <pc:sldMk cId="644502760" sldId="1001"/>
        </pc:sldMkLst>
      </pc:sldChg>
      <pc:sldChg chg="mod modClrScheme chgLayout">
        <pc:chgData name="Venu Yalapala" userId="9feb8bbceceecaca" providerId="LiveId" clId="{D0E70BD1-F5E2-4CA1-B64A-7D9A7508CF80}" dt="2025-05-24T18:13:46.520" v="368"/>
        <pc:sldMkLst>
          <pc:docMk/>
          <pc:sldMk cId="1696855061" sldId="1007"/>
        </pc:sldMkLst>
      </pc:sldChg>
      <pc:sldChg chg="mod modClrScheme chgLayout">
        <pc:chgData name="Venu Yalapala" userId="9feb8bbceceecaca" providerId="LiveId" clId="{D0E70BD1-F5E2-4CA1-B64A-7D9A7508CF80}" dt="2025-05-24T18:13:46.536" v="500"/>
        <pc:sldMkLst>
          <pc:docMk/>
          <pc:sldMk cId="3979148036" sldId="1012"/>
        </pc:sldMkLst>
      </pc:sldChg>
      <pc:sldChg chg="mod modClrScheme chgLayout">
        <pc:chgData name="Venu Yalapala" userId="9feb8bbceceecaca" providerId="LiveId" clId="{D0E70BD1-F5E2-4CA1-B64A-7D9A7508CF80}" dt="2025-05-24T18:13:46.536" v="501"/>
        <pc:sldMkLst>
          <pc:docMk/>
          <pc:sldMk cId="1515162799" sldId="1013"/>
        </pc:sldMkLst>
      </pc:sldChg>
      <pc:sldChg chg="mod modClrScheme chgLayout">
        <pc:chgData name="Venu Yalapala" userId="9feb8bbceceecaca" providerId="LiveId" clId="{D0E70BD1-F5E2-4CA1-B64A-7D9A7508CF80}" dt="2025-05-24T18:13:46.583" v="837"/>
        <pc:sldMkLst>
          <pc:docMk/>
          <pc:sldMk cId="521535421" sldId="1018"/>
        </pc:sldMkLst>
      </pc:sldChg>
      <pc:sldChg chg="mod modClrScheme chgLayout">
        <pc:chgData name="Venu Yalapala" userId="9feb8bbceceecaca" providerId="LiveId" clId="{D0E70BD1-F5E2-4CA1-B64A-7D9A7508CF80}" dt="2025-05-24T18:13:46.583" v="838"/>
        <pc:sldMkLst>
          <pc:docMk/>
          <pc:sldMk cId="2880453300" sldId="1019"/>
        </pc:sldMkLst>
      </pc:sldChg>
      <pc:sldChg chg="mod modClrScheme chgLayout">
        <pc:chgData name="Venu Yalapala" userId="9feb8bbceceecaca" providerId="LiveId" clId="{D0E70BD1-F5E2-4CA1-B64A-7D9A7508CF80}" dt="2025-05-24T18:13:46.583" v="839"/>
        <pc:sldMkLst>
          <pc:docMk/>
          <pc:sldMk cId="1050187766" sldId="1020"/>
        </pc:sldMkLst>
      </pc:sldChg>
      <pc:sldChg chg="mod modClrScheme chgLayout">
        <pc:chgData name="Venu Yalapala" userId="9feb8bbceceecaca" providerId="LiveId" clId="{D0E70BD1-F5E2-4CA1-B64A-7D9A7508CF80}" dt="2025-05-24T18:13:46.583" v="840"/>
        <pc:sldMkLst>
          <pc:docMk/>
          <pc:sldMk cId="514142029" sldId="1021"/>
        </pc:sldMkLst>
      </pc:sldChg>
      <pc:sldChg chg="mod modClrScheme chgLayout">
        <pc:chgData name="Venu Yalapala" userId="9feb8bbceceecaca" providerId="LiveId" clId="{D0E70BD1-F5E2-4CA1-B64A-7D9A7508CF80}" dt="2025-05-24T18:13:46.583" v="841"/>
        <pc:sldMkLst>
          <pc:docMk/>
          <pc:sldMk cId="3490147742" sldId="1022"/>
        </pc:sldMkLst>
      </pc:sldChg>
      <pc:sldChg chg="mod modClrScheme chgLayout">
        <pc:chgData name="Venu Yalapala" userId="9feb8bbceceecaca" providerId="LiveId" clId="{D0E70BD1-F5E2-4CA1-B64A-7D9A7508CF80}" dt="2025-05-24T18:13:46.583" v="842"/>
        <pc:sldMkLst>
          <pc:docMk/>
          <pc:sldMk cId="1919032788" sldId="1023"/>
        </pc:sldMkLst>
      </pc:sldChg>
      <pc:sldChg chg="mod modClrScheme chgLayout">
        <pc:chgData name="Venu Yalapala" userId="9feb8bbceceecaca" providerId="LiveId" clId="{D0E70BD1-F5E2-4CA1-B64A-7D9A7508CF80}" dt="2025-05-24T18:13:46.583" v="843"/>
        <pc:sldMkLst>
          <pc:docMk/>
          <pc:sldMk cId="450752570" sldId="1024"/>
        </pc:sldMkLst>
      </pc:sldChg>
      <pc:sldChg chg="mod modClrScheme chgLayout">
        <pc:chgData name="Venu Yalapala" userId="9feb8bbceceecaca" providerId="LiveId" clId="{D0E70BD1-F5E2-4CA1-B64A-7D9A7508CF80}" dt="2025-05-24T18:13:46.583" v="844"/>
        <pc:sldMkLst>
          <pc:docMk/>
          <pc:sldMk cId="4283079642" sldId="1025"/>
        </pc:sldMkLst>
      </pc:sldChg>
      <pc:sldChg chg="mod modClrScheme chgLayout">
        <pc:chgData name="Venu Yalapala" userId="9feb8bbceceecaca" providerId="LiveId" clId="{D0E70BD1-F5E2-4CA1-B64A-7D9A7508CF80}" dt="2025-05-24T18:13:46.583" v="845"/>
        <pc:sldMkLst>
          <pc:docMk/>
          <pc:sldMk cId="3884308921" sldId="1026"/>
        </pc:sldMkLst>
      </pc:sldChg>
      <pc:sldChg chg="mod modClrScheme chgLayout">
        <pc:chgData name="Venu Yalapala" userId="9feb8bbceceecaca" providerId="LiveId" clId="{D0E70BD1-F5E2-4CA1-B64A-7D9A7508CF80}" dt="2025-05-24T18:13:46.583" v="846"/>
        <pc:sldMkLst>
          <pc:docMk/>
          <pc:sldMk cId="1719286602" sldId="1027"/>
        </pc:sldMkLst>
      </pc:sldChg>
      <pc:sldChg chg="mod modClrScheme chgLayout">
        <pc:chgData name="Venu Yalapala" userId="9feb8bbceceecaca" providerId="LiveId" clId="{D0E70BD1-F5E2-4CA1-B64A-7D9A7508CF80}" dt="2025-05-24T18:13:46.567" v="716"/>
        <pc:sldMkLst>
          <pc:docMk/>
          <pc:sldMk cId="4061709645" sldId="1028"/>
        </pc:sldMkLst>
      </pc:sldChg>
      <pc:sldChg chg="mod modClrScheme chgLayout">
        <pc:chgData name="Venu Yalapala" userId="9feb8bbceceecaca" providerId="LiveId" clId="{D0E70BD1-F5E2-4CA1-B64A-7D9A7508CF80}" dt="2025-05-24T18:13:46.567" v="717"/>
        <pc:sldMkLst>
          <pc:docMk/>
          <pc:sldMk cId="1804259433" sldId="1029"/>
        </pc:sldMkLst>
      </pc:sldChg>
      <pc:sldChg chg="mod modClrScheme chgLayout">
        <pc:chgData name="Venu Yalapala" userId="9feb8bbceceecaca" providerId="LiveId" clId="{D0E70BD1-F5E2-4CA1-B64A-7D9A7508CF80}" dt="2025-05-24T18:13:46.567" v="718"/>
        <pc:sldMkLst>
          <pc:docMk/>
          <pc:sldMk cId="1094707658" sldId="1030"/>
        </pc:sldMkLst>
      </pc:sldChg>
      <pc:sldChg chg="mod modClrScheme chgLayout">
        <pc:chgData name="Venu Yalapala" userId="9feb8bbceceecaca" providerId="LiveId" clId="{D0E70BD1-F5E2-4CA1-B64A-7D9A7508CF80}" dt="2025-05-24T18:13:46.567" v="720"/>
        <pc:sldMkLst>
          <pc:docMk/>
          <pc:sldMk cId="2506752339" sldId="1031"/>
        </pc:sldMkLst>
      </pc:sldChg>
      <pc:sldChg chg="mod modClrScheme chgLayout">
        <pc:chgData name="Venu Yalapala" userId="9feb8bbceceecaca" providerId="LiveId" clId="{D0E70BD1-F5E2-4CA1-B64A-7D9A7508CF80}" dt="2025-05-24T18:13:46.567" v="722"/>
        <pc:sldMkLst>
          <pc:docMk/>
          <pc:sldMk cId="3015962223" sldId="1032"/>
        </pc:sldMkLst>
      </pc:sldChg>
      <pc:sldChg chg="mod modClrScheme chgLayout">
        <pc:chgData name="Venu Yalapala" userId="9feb8bbceceecaca" providerId="LiveId" clId="{D0E70BD1-F5E2-4CA1-B64A-7D9A7508CF80}" dt="2025-05-24T18:13:46.567" v="724"/>
        <pc:sldMkLst>
          <pc:docMk/>
          <pc:sldMk cId="2281719507" sldId="1033"/>
        </pc:sldMkLst>
      </pc:sldChg>
      <pc:sldChg chg="mod modClrScheme chgLayout">
        <pc:chgData name="Venu Yalapala" userId="9feb8bbceceecaca" providerId="LiveId" clId="{D0E70BD1-F5E2-4CA1-B64A-7D9A7508CF80}" dt="2025-05-24T18:13:46.567" v="726"/>
        <pc:sldMkLst>
          <pc:docMk/>
          <pc:sldMk cId="3103120139" sldId="1034"/>
        </pc:sldMkLst>
      </pc:sldChg>
      <pc:sldChg chg="mod modClrScheme chgLayout">
        <pc:chgData name="Venu Yalapala" userId="9feb8bbceceecaca" providerId="LiveId" clId="{D0E70BD1-F5E2-4CA1-B64A-7D9A7508CF80}" dt="2025-05-24T18:13:46.583" v="847"/>
        <pc:sldMkLst>
          <pc:docMk/>
          <pc:sldMk cId="1440959911" sldId="1035"/>
        </pc:sldMkLst>
      </pc:sldChg>
      <pc:sldChg chg="mod modClrScheme chgLayout">
        <pc:chgData name="Venu Yalapala" userId="9feb8bbceceecaca" providerId="LiveId" clId="{D0E70BD1-F5E2-4CA1-B64A-7D9A7508CF80}" dt="2025-05-24T18:13:46.583" v="848"/>
        <pc:sldMkLst>
          <pc:docMk/>
          <pc:sldMk cId="1819269956" sldId="1036"/>
        </pc:sldMkLst>
      </pc:sldChg>
      <pc:sldChg chg="mod modClrScheme chgLayout">
        <pc:chgData name="Venu Yalapala" userId="9feb8bbceceecaca" providerId="LiveId" clId="{D0E70BD1-F5E2-4CA1-B64A-7D9A7508CF80}" dt="2025-05-24T18:13:46.583" v="849"/>
        <pc:sldMkLst>
          <pc:docMk/>
          <pc:sldMk cId="1409107416" sldId="1037"/>
        </pc:sldMkLst>
      </pc:sldChg>
      <pc:sldChg chg="mod modClrScheme chgLayout">
        <pc:chgData name="Venu Yalapala" userId="9feb8bbceceecaca" providerId="LiveId" clId="{D0E70BD1-F5E2-4CA1-B64A-7D9A7508CF80}" dt="2025-05-24T18:13:46.583" v="850"/>
        <pc:sldMkLst>
          <pc:docMk/>
          <pc:sldMk cId="1370777808" sldId="1038"/>
        </pc:sldMkLst>
      </pc:sldChg>
      <pc:sldChg chg="mod modClrScheme chgLayout">
        <pc:chgData name="Venu Yalapala" userId="9feb8bbceceecaca" providerId="LiveId" clId="{D0E70BD1-F5E2-4CA1-B64A-7D9A7508CF80}" dt="2025-05-24T18:13:46.583" v="851"/>
        <pc:sldMkLst>
          <pc:docMk/>
          <pc:sldMk cId="2239407690" sldId="1039"/>
        </pc:sldMkLst>
      </pc:sldChg>
      <pc:sldChg chg="mod modClrScheme chgLayout">
        <pc:chgData name="Venu Yalapala" userId="9feb8bbceceecaca" providerId="LiveId" clId="{D0E70BD1-F5E2-4CA1-B64A-7D9A7508CF80}" dt="2025-05-24T18:13:46.567" v="768"/>
        <pc:sldMkLst>
          <pc:docMk/>
          <pc:sldMk cId="1734209688" sldId="1040"/>
        </pc:sldMkLst>
      </pc:sldChg>
      <pc:sldChg chg="mod modClrScheme chgLayout">
        <pc:chgData name="Venu Yalapala" userId="9feb8bbceceecaca" providerId="LiveId" clId="{D0E70BD1-F5E2-4CA1-B64A-7D9A7508CF80}" dt="2025-05-24T18:13:46.567" v="769"/>
        <pc:sldMkLst>
          <pc:docMk/>
          <pc:sldMk cId="1912301539" sldId="1041"/>
        </pc:sldMkLst>
      </pc:sldChg>
      <pc:sldChg chg="mod modClrScheme chgLayout">
        <pc:chgData name="Venu Yalapala" userId="9feb8bbceceecaca" providerId="LiveId" clId="{D0E70BD1-F5E2-4CA1-B64A-7D9A7508CF80}" dt="2025-05-24T18:13:46.567" v="770"/>
        <pc:sldMkLst>
          <pc:docMk/>
          <pc:sldMk cId="2874003776" sldId="1042"/>
        </pc:sldMkLst>
      </pc:sldChg>
      <pc:sldChg chg="mod modClrScheme chgLayout">
        <pc:chgData name="Venu Yalapala" userId="9feb8bbceceecaca" providerId="LiveId" clId="{D0E70BD1-F5E2-4CA1-B64A-7D9A7508CF80}" dt="2025-05-24T18:13:46.567" v="772"/>
        <pc:sldMkLst>
          <pc:docMk/>
          <pc:sldMk cId="2570440992" sldId="1043"/>
        </pc:sldMkLst>
      </pc:sldChg>
      <pc:sldChg chg="mod modClrScheme chgLayout">
        <pc:chgData name="Venu Yalapala" userId="9feb8bbceceecaca" providerId="LiveId" clId="{D0E70BD1-F5E2-4CA1-B64A-7D9A7508CF80}" dt="2025-05-24T18:13:46.567" v="774"/>
        <pc:sldMkLst>
          <pc:docMk/>
          <pc:sldMk cId="1235249497" sldId="1044"/>
        </pc:sldMkLst>
      </pc:sldChg>
      <pc:sldChg chg="mod modClrScheme chgLayout">
        <pc:chgData name="Venu Yalapala" userId="9feb8bbceceecaca" providerId="LiveId" clId="{D0E70BD1-F5E2-4CA1-B64A-7D9A7508CF80}" dt="2025-05-24T18:13:46.520" v="436"/>
        <pc:sldMkLst>
          <pc:docMk/>
          <pc:sldMk cId="4056892225" sldId="1050"/>
        </pc:sldMkLst>
      </pc:sldChg>
      <pc:sldChg chg="mod modClrScheme chgLayout">
        <pc:chgData name="Venu Yalapala" userId="9feb8bbceceecaca" providerId="LiveId" clId="{D0E70BD1-F5E2-4CA1-B64A-7D9A7508CF80}" dt="2025-05-24T18:13:46.504" v="271"/>
        <pc:sldMkLst>
          <pc:docMk/>
          <pc:sldMk cId="661786697" sldId="1055"/>
        </pc:sldMkLst>
      </pc:sldChg>
      <pc:sldChg chg="mod modClrScheme chgLayout">
        <pc:chgData name="Venu Yalapala" userId="9feb8bbceceecaca" providerId="LiveId" clId="{D0E70BD1-F5E2-4CA1-B64A-7D9A7508CF80}" dt="2025-05-24T18:13:46.504" v="342"/>
        <pc:sldMkLst>
          <pc:docMk/>
          <pc:sldMk cId="3906047802" sldId="1090"/>
        </pc:sldMkLst>
      </pc:sldChg>
      <pc:sldChg chg="mod ord modClrScheme chgLayout">
        <pc:chgData name="Venu Yalapala" userId="9feb8bbceceecaca" providerId="LiveId" clId="{D0E70BD1-F5E2-4CA1-B64A-7D9A7508CF80}" dt="2025-05-24T18:13:46.489" v="147"/>
        <pc:sldMkLst>
          <pc:docMk/>
          <pc:sldMk cId="3046989105" sldId="1125"/>
        </pc:sldMkLst>
      </pc:sldChg>
      <pc:sldChg chg="mod modClrScheme chgLayout">
        <pc:chgData name="Venu Yalapala" userId="9feb8bbceceecaca" providerId="LiveId" clId="{D0E70BD1-F5E2-4CA1-B64A-7D9A7508CF80}" dt="2025-05-24T18:13:46.567" v="814"/>
        <pc:sldMkLst>
          <pc:docMk/>
          <pc:sldMk cId="3436017255" sldId="1146"/>
        </pc:sldMkLst>
      </pc:sldChg>
      <pc:sldChg chg="mod modClrScheme chgLayout">
        <pc:chgData name="Venu Yalapala" userId="9feb8bbceceecaca" providerId="LiveId" clId="{D0E70BD1-F5E2-4CA1-B64A-7D9A7508CF80}" dt="2025-05-24T18:13:46.567" v="815"/>
        <pc:sldMkLst>
          <pc:docMk/>
          <pc:sldMk cId="3172063936" sldId="1147"/>
        </pc:sldMkLst>
      </pc:sldChg>
      <pc:sldChg chg="mod modClrScheme chgLayout">
        <pc:chgData name="Venu Yalapala" userId="9feb8bbceceecaca" providerId="LiveId" clId="{D0E70BD1-F5E2-4CA1-B64A-7D9A7508CF80}" dt="2025-05-24T18:13:46.567" v="816"/>
        <pc:sldMkLst>
          <pc:docMk/>
          <pc:sldMk cId="3836287974" sldId="1148"/>
        </pc:sldMkLst>
      </pc:sldChg>
      <pc:sldChg chg="mod modClrScheme chgLayout">
        <pc:chgData name="Venu Yalapala" userId="9feb8bbceceecaca" providerId="LiveId" clId="{D0E70BD1-F5E2-4CA1-B64A-7D9A7508CF80}" dt="2025-05-24T18:13:46.567" v="817"/>
        <pc:sldMkLst>
          <pc:docMk/>
          <pc:sldMk cId="1905295726" sldId="1149"/>
        </pc:sldMkLst>
      </pc:sldChg>
      <pc:sldChg chg="mod modClrScheme chgLayout">
        <pc:chgData name="Venu Yalapala" userId="9feb8bbceceecaca" providerId="LiveId" clId="{D0E70BD1-F5E2-4CA1-B64A-7D9A7508CF80}" dt="2025-05-24T18:13:46.567" v="818"/>
        <pc:sldMkLst>
          <pc:docMk/>
          <pc:sldMk cId="3590204418" sldId="1150"/>
        </pc:sldMkLst>
      </pc:sldChg>
      <pc:sldChg chg="mod modClrScheme chgLayout">
        <pc:chgData name="Venu Yalapala" userId="9feb8bbceceecaca" providerId="LiveId" clId="{D0E70BD1-F5E2-4CA1-B64A-7D9A7508CF80}" dt="2025-05-24T18:13:46.504" v="241"/>
        <pc:sldMkLst>
          <pc:docMk/>
          <pc:sldMk cId="3273337143" sldId="1151"/>
        </pc:sldMkLst>
      </pc:sldChg>
      <pc:sldChg chg="mod modClrScheme chgLayout">
        <pc:chgData name="Venu Yalapala" userId="9feb8bbceceecaca" providerId="LiveId" clId="{D0E70BD1-F5E2-4CA1-B64A-7D9A7508CF80}" dt="2025-05-24T18:13:46.567" v="809"/>
        <pc:sldMkLst>
          <pc:docMk/>
          <pc:sldMk cId="2930341017" sldId="1156"/>
        </pc:sldMkLst>
      </pc:sldChg>
      <pc:sldChg chg="mod modClrScheme chgLayout">
        <pc:chgData name="Venu Yalapala" userId="9feb8bbceceecaca" providerId="LiveId" clId="{D0E70BD1-F5E2-4CA1-B64A-7D9A7508CF80}" dt="2025-05-24T18:13:46.567" v="810"/>
        <pc:sldMkLst>
          <pc:docMk/>
          <pc:sldMk cId="2740224905" sldId="1157"/>
        </pc:sldMkLst>
      </pc:sldChg>
      <pc:sldChg chg="mod modClrScheme chgLayout">
        <pc:chgData name="Venu Yalapala" userId="9feb8bbceceecaca" providerId="LiveId" clId="{D0E70BD1-F5E2-4CA1-B64A-7D9A7508CF80}" dt="2025-05-24T18:13:46.567" v="811"/>
        <pc:sldMkLst>
          <pc:docMk/>
          <pc:sldMk cId="566815387" sldId="1158"/>
        </pc:sldMkLst>
      </pc:sldChg>
      <pc:sldChg chg="mod modClrScheme chgLayout">
        <pc:chgData name="Venu Yalapala" userId="9feb8bbceceecaca" providerId="LiveId" clId="{D0E70BD1-F5E2-4CA1-B64A-7D9A7508CF80}" dt="2025-05-24T18:13:46.567" v="812"/>
        <pc:sldMkLst>
          <pc:docMk/>
          <pc:sldMk cId="449342474" sldId="1159"/>
        </pc:sldMkLst>
      </pc:sldChg>
      <pc:sldChg chg="mod modClrScheme chgLayout">
        <pc:chgData name="Venu Yalapala" userId="9feb8bbceceecaca" providerId="LiveId" clId="{D0E70BD1-F5E2-4CA1-B64A-7D9A7508CF80}" dt="2025-05-24T18:13:46.567" v="813"/>
        <pc:sldMkLst>
          <pc:docMk/>
          <pc:sldMk cId="2941256511" sldId="1160"/>
        </pc:sldMkLst>
      </pc:sldChg>
      <pc:sldChg chg="mod modClrScheme chgLayout">
        <pc:chgData name="Venu Yalapala" userId="9feb8bbceceecaca" providerId="LiveId" clId="{D0E70BD1-F5E2-4CA1-B64A-7D9A7508CF80}" dt="2025-05-24T18:13:46.567" v="808"/>
        <pc:sldMkLst>
          <pc:docMk/>
          <pc:sldMk cId="2756058453" sldId="1161"/>
        </pc:sldMkLst>
      </pc:sldChg>
      <pc:sldChg chg="mod modClrScheme chgLayout">
        <pc:chgData name="Venu Yalapala" userId="9feb8bbceceecaca" providerId="LiveId" clId="{D0E70BD1-F5E2-4CA1-B64A-7D9A7508CF80}" dt="2025-05-24T18:13:46.567" v="776"/>
        <pc:sldMkLst>
          <pc:docMk/>
          <pc:sldMk cId="1023526216" sldId="1170"/>
        </pc:sldMkLst>
      </pc:sldChg>
      <pc:sldChg chg="mod modClrScheme chgLayout">
        <pc:chgData name="Venu Yalapala" userId="9feb8bbceceecaca" providerId="LiveId" clId="{D0E70BD1-F5E2-4CA1-B64A-7D9A7508CF80}" dt="2025-05-24T18:13:46.567" v="777"/>
        <pc:sldMkLst>
          <pc:docMk/>
          <pc:sldMk cId="4257570471" sldId="1171"/>
        </pc:sldMkLst>
      </pc:sldChg>
      <pc:sldChg chg="mod modClrScheme chgLayout">
        <pc:chgData name="Venu Yalapala" userId="9feb8bbceceecaca" providerId="LiveId" clId="{D0E70BD1-F5E2-4CA1-B64A-7D9A7508CF80}" dt="2025-05-24T18:13:46.567" v="778"/>
        <pc:sldMkLst>
          <pc:docMk/>
          <pc:sldMk cId="2392546299" sldId="1172"/>
        </pc:sldMkLst>
      </pc:sldChg>
      <pc:sldChg chg="mod modClrScheme chgLayout">
        <pc:chgData name="Venu Yalapala" userId="9feb8bbceceecaca" providerId="LiveId" clId="{D0E70BD1-F5E2-4CA1-B64A-7D9A7508CF80}" dt="2025-05-24T18:13:46.567" v="779"/>
        <pc:sldMkLst>
          <pc:docMk/>
          <pc:sldMk cId="465726851" sldId="1173"/>
        </pc:sldMkLst>
      </pc:sldChg>
      <pc:sldChg chg="mod modClrScheme chgLayout">
        <pc:chgData name="Venu Yalapala" userId="9feb8bbceceecaca" providerId="LiveId" clId="{D0E70BD1-F5E2-4CA1-B64A-7D9A7508CF80}" dt="2025-05-24T18:13:46.567" v="780"/>
        <pc:sldMkLst>
          <pc:docMk/>
          <pc:sldMk cId="2936861266" sldId="1174"/>
        </pc:sldMkLst>
      </pc:sldChg>
      <pc:sldChg chg="mod modClrScheme chgLayout">
        <pc:chgData name="Venu Yalapala" userId="9feb8bbceceecaca" providerId="LiveId" clId="{D0E70BD1-F5E2-4CA1-B64A-7D9A7508CF80}" dt="2025-05-24T18:13:46.567" v="781"/>
        <pc:sldMkLst>
          <pc:docMk/>
          <pc:sldMk cId="1395127203" sldId="1175"/>
        </pc:sldMkLst>
      </pc:sldChg>
      <pc:sldChg chg="mod modClrScheme chgLayout">
        <pc:chgData name="Venu Yalapala" userId="9feb8bbceceecaca" providerId="LiveId" clId="{D0E70BD1-F5E2-4CA1-B64A-7D9A7508CF80}" dt="2025-05-24T18:13:46.567" v="782"/>
        <pc:sldMkLst>
          <pc:docMk/>
          <pc:sldMk cId="4284275854" sldId="1176"/>
        </pc:sldMkLst>
      </pc:sldChg>
      <pc:sldChg chg="mod modClrScheme chgLayout">
        <pc:chgData name="Venu Yalapala" userId="9feb8bbceceecaca" providerId="LiveId" clId="{D0E70BD1-F5E2-4CA1-B64A-7D9A7508CF80}" dt="2025-05-24T18:13:46.567" v="783"/>
        <pc:sldMkLst>
          <pc:docMk/>
          <pc:sldMk cId="4058379158" sldId="1177"/>
        </pc:sldMkLst>
      </pc:sldChg>
      <pc:sldChg chg="mod modClrScheme chgLayout">
        <pc:chgData name="Venu Yalapala" userId="9feb8bbceceecaca" providerId="LiveId" clId="{D0E70BD1-F5E2-4CA1-B64A-7D9A7508CF80}" dt="2025-05-24T18:13:46.567" v="784"/>
        <pc:sldMkLst>
          <pc:docMk/>
          <pc:sldMk cId="1129254097" sldId="1178"/>
        </pc:sldMkLst>
      </pc:sldChg>
      <pc:sldChg chg="mod modClrScheme chgLayout">
        <pc:chgData name="Venu Yalapala" userId="9feb8bbceceecaca" providerId="LiveId" clId="{D0E70BD1-F5E2-4CA1-B64A-7D9A7508CF80}" dt="2025-05-24T18:13:46.520" v="474"/>
        <pc:sldMkLst>
          <pc:docMk/>
          <pc:sldMk cId="2505810394" sldId="1179"/>
        </pc:sldMkLst>
      </pc:sldChg>
      <pc:sldChg chg="mod modClrScheme chgLayout">
        <pc:chgData name="Venu Yalapala" userId="9feb8bbceceecaca" providerId="LiveId" clId="{D0E70BD1-F5E2-4CA1-B64A-7D9A7508CF80}" dt="2025-05-24T18:13:46.520" v="475"/>
        <pc:sldMkLst>
          <pc:docMk/>
          <pc:sldMk cId="3595013271" sldId="1180"/>
        </pc:sldMkLst>
      </pc:sldChg>
      <pc:sldChg chg="mod modClrScheme chgLayout">
        <pc:chgData name="Venu Yalapala" userId="9feb8bbceceecaca" providerId="LiveId" clId="{D0E70BD1-F5E2-4CA1-B64A-7D9A7508CF80}" dt="2025-05-24T18:13:46.567" v="785"/>
        <pc:sldMkLst>
          <pc:docMk/>
          <pc:sldMk cId="305585640" sldId="1184"/>
        </pc:sldMkLst>
      </pc:sldChg>
      <pc:sldChg chg="mod modClrScheme chgLayout">
        <pc:chgData name="Venu Yalapala" userId="9feb8bbceceecaca" providerId="LiveId" clId="{D0E70BD1-F5E2-4CA1-B64A-7D9A7508CF80}" dt="2025-05-24T18:13:46.567" v="786"/>
        <pc:sldMkLst>
          <pc:docMk/>
          <pc:sldMk cId="3901946190" sldId="1185"/>
        </pc:sldMkLst>
      </pc:sldChg>
      <pc:sldChg chg="mod modClrScheme chgLayout">
        <pc:chgData name="Venu Yalapala" userId="9feb8bbceceecaca" providerId="LiveId" clId="{D0E70BD1-F5E2-4CA1-B64A-7D9A7508CF80}" dt="2025-05-24T18:13:46.567" v="787"/>
        <pc:sldMkLst>
          <pc:docMk/>
          <pc:sldMk cId="2781707549" sldId="1186"/>
        </pc:sldMkLst>
      </pc:sldChg>
      <pc:sldChg chg="mod modClrScheme chgLayout">
        <pc:chgData name="Venu Yalapala" userId="9feb8bbceceecaca" providerId="LiveId" clId="{D0E70BD1-F5E2-4CA1-B64A-7D9A7508CF80}" dt="2025-05-24T18:13:46.567" v="788"/>
        <pc:sldMkLst>
          <pc:docMk/>
          <pc:sldMk cId="3702581430" sldId="1187"/>
        </pc:sldMkLst>
      </pc:sldChg>
      <pc:sldChg chg="mod modClrScheme chgLayout">
        <pc:chgData name="Venu Yalapala" userId="9feb8bbceceecaca" providerId="LiveId" clId="{D0E70BD1-F5E2-4CA1-B64A-7D9A7508CF80}" dt="2025-05-24T18:13:46.567" v="789"/>
        <pc:sldMkLst>
          <pc:docMk/>
          <pc:sldMk cId="2540442497" sldId="1188"/>
        </pc:sldMkLst>
      </pc:sldChg>
      <pc:sldChg chg="mod modClrScheme chgLayout">
        <pc:chgData name="Venu Yalapala" userId="9feb8bbceceecaca" providerId="LiveId" clId="{D0E70BD1-F5E2-4CA1-B64A-7D9A7508CF80}" dt="2025-05-24T18:13:46.567" v="794"/>
        <pc:sldMkLst>
          <pc:docMk/>
          <pc:sldMk cId="2147503251" sldId="1189"/>
        </pc:sldMkLst>
      </pc:sldChg>
      <pc:sldChg chg="mod modClrScheme chgLayout">
        <pc:chgData name="Venu Yalapala" userId="9feb8bbceceecaca" providerId="LiveId" clId="{D0E70BD1-F5E2-4CA1-B64A-7D9A7508CF80}" dt="2025-05-24T18:13:46.567" v="795"/>
        <pc:sldMkLst>
          <pc:docMk/>
          <pc:sldMk cId="914950114" sldId="1190"/>
        </pc:sldMkLst>
      </pc:sldChg>
      <pc:sldChg chg="mod modClrScheme chgLayout">
        <pc:chgData name="Venu Yalapala" userId="9feb8bbceceecaca" providerId="LiveId" clId="{D0E70BD1-F5E2-4CA1-B64A-7D9A7508CF80}" dt="2025-05-24T18:13:46.567" v="796"/>
        <pc:sldMkLst>
          <pc:docMk/>
          <pc:sldMk cId="1348144533" sldId="1191"/>
        </pc:sldMkLst>
      </pc:sldChg>
      <pc:sldChg chg="mod modClrScheme chgLayout">
        <pc:chgData name="Venu Yalapala" userId="9feb8bbceceecaca" providerId="LiveId" clId="{D0E70BD1-F5E2-4CA1-B64A-7D9A7508CF80}" dt="2025-05-24T18:13:46.567" v="797"/>
        <pc:sldMkLst>
          <pc:docMk/>
          <pc:sldMk cId="1804512403" sldId="1192"/>
        </pc:sldMkLst>
      </pc:sldChg>
      <pc:sldChg chg="mod modClrScheme chgLayout">
        <pc:chgData name="Venu Yalapala" userId="9feb8bbceceecaca" providerId="LiveId" clId="{D0E70BD1-F5E2-4CA1-B64A-7D9A7508CF80}" dt="2025-05-24T18:13:46.567" v="750"/>
        <pc:sldMkLst>
          <pc:docMk/>
          <pc:sldMk cId="876605655" sldId="1193"/>
        </pc:sldMkLst>
      </pc:sldChg>
      <pc:sldChg chg="mod modClrScheme chgLayout">
        <pc:chgData name="Venu Yalapala" userId="9feb8bbceceecaca" providerId="LiveId" clId="{D0E70BD1-F5E2-4CA1-B64A-7D9A7508CF80}" dt="2025-05-24T18:13:46.567" v="751"/>
        <pc:sldMkLst>
          <pc:docMk/>
          <pc:sldMk cId="2136982538" sldId="1194"/>
        </pc:sldMkLst>
      </pc:sldChg>
      <pc:sldChg chg="mod modClrScheme chgLayout">
        <pc:chgData name="Venu Yalapala" userId="9feb8bbceceecaca" providerId="LiveId" clId="{D0E70BD1-F5E2-4CA1-B64A-7D9A7508CF80}" dt="2025-05-24T18:13:46.567" v="752"/>
        <pc:sldMkLst>
          <pc:docMk/>
          <pc:sldMk cId="162824960" sldId="1195"/>
        </pc:sldMkLst>
      </pc:sldChg>
      <pc:sldChg chg="mod modClrScheme chgLayout">
        <pc:chgData name="Venu Yalapala" userId="9feb8bbceceecaca" providerId="LiveId" clId="{D0E70BD1-F5E2-4CA1-B64A-7D9A7508CF80}" dt="2025-05-24T18:13:46.567" v="754"/>
        <pc:sldMkLst>
          <pc:docMk/>
          <pc:sldMk cId="2971722824" sldId="1196"/>
        </pc:sldMkLst>
      </pc:sldChg>
      <pc:sldChg chg="mod modClrScheme chgLayout">
        <pc:chgData name="Venu Yalapala" userId="9feb8bbceceecaca" providerId="LiveId" clId="{D0E70BD1-F5E2-4CA1-B64A-7D9A7508CF80}" dt="2025-05-24T18:13:46.567" v="756"/>
        <pc:sldMkLst>
          <pc:docMk/>
          <pc:sldMk cId="1064610275" sldId="1197"/>
        </pc:sldMkLst>
      </pc:sldChg>
      <pc:sldChg chg="mod modClrScheme chgLayout">
        <pc:chgData name="Venu Yalapala" userId="9feb8bbceceecaca" providerId="LiveId" clId="{D0E70BD1-F5E2-4CA1-B64A-7D9A7508CF80}" dt="2025-05-24T18:13:46.567" v="753"/>
        <pc:sldMkLst>
          <pc:docMk/>
          <pc:sldMk cId="1839193565" sldId="1198"/>
        </pc:sldMkLst>
      </pc:sldChg>
      <pc:sldChg chg="mod modClrScheme chgLayout">
        <pc:chgData name="Venu Yalapala" userId="9feb8bbceceecaca" providerId="LiveId" clId="{D0E70BD1-F5E2-4CA1-B64A-7D9A7508CF80}" dt="2025-05-24T18:13:46.520" v="383"/>
        <pc:sldMkLst>
          <pc:docMk/>
          <pc:sldMk cId="834396130" sldId="1263"/>
        </pc:sldMkLst>
      </pc:sldChg>
      <pc:sldChg chg="mod modClrScheme chgLayout">
        <pc:chgData name="Venu Yalapala" userId="9feb8bbceceecaca" providerId="LiveId" clId="{D0E70BD1-F5E2-4CA1-B64A-7D9A7508CF80}" dt="2025-05-24T18:13:46.536" v="494"/>
        <pc:sldMkLst>
          <pc:docMk/>
          <pc:sldMk cId="2565024570" sldId="1284"/>
        </pc:sldMkLst>
      </pc:sldChg>
      <pc:sldChg chg="mod modClrScheme chgLayout">
        <pc:chgData name="Venu Yalapala" userId="9feb8bbceceecaca" providerId="LiveId" clId="{D0E70BD1-F5E2-4CA1-B64A-7D9A7508CF80}" dt="2025-05-24T18:13:46.536" v="498"/>
        <pc:sldMkLst>
          <pc:docMk/>
          <pc:sldMk cId="380556067" sldId="1286"/>
        </pc:sldMkLst>
      </pc:sldChg>
      <pc:sldChg chg="mod modClrScheme chgLayout">
        <pc:chgData name="Venu Yalapala" userId="9feb8bbceceecaca" providerId="LiveId" clId="{D0E70BD1-F5E2-4CA1-B64A-7D9A7508CF80}" dt="2025-05-24T18:13:46.567" v="771"/>
        <pc:sldMkLst>
          <pc:docMk/>
          <pc:sldMk cId="1095917138" sldId="1300"/>
        </pc:sldMkLst>
      </pc:sldChg>
      <pc:sldChg chg="mod modClrScheme chgLayout">
        <pc:chgData name="Venu Yalapala" userId="9feb8bbceceecaca" providerId="LiveId" clId="{D0E70BD1-F5E2-4CA1-B64A-7D9A7508CF80}" dt="2025-05-24T18:13:46.567" v="773"/>
        <pc:sldMkLst>
          <pc:docMk/>
          <pc:sldMk cId="1550713247" sldId="1301"/>
        </pc:sldMkLst>
      </pc:sldChg>
      <pc:sldChg chg="mod modClrScheme chgLayout">
        <pc:chgData name="Venu Yalapala" userId="9feb8bbceceecaca" providerId="LiveId" clId="{D0E70BD1-F5E2-4CA1-B64A-7D9A7508CF80}" dt="2025-05-24T18:13:46.567" v="775"/>
        <pc:sldMkLst>
          <pc:docMk/>
          <pc:sldMk cId="3491210799" sldId="1302"/>
        </pc:sldMkLst>
      </pc:sldChg>
      <pc:sldChg chg="mod modClrScheme chgLayout">
        <pc:chgData name="Venu Yalapala" userId="9feb8bbceceecaca" providerId="LiveId" clId="{D0E70BD1-F5E2-4CA1-B64A-7D9A7508CF80}" dt="2025-05-24T18:13:46.567" v="761"/>
        <pc:sldMkLst>
          <pc:docMk/>
          <pc:sldMk cId="3972481790" sldId="1315"/>
        </pc:sldMkLst>
      </pc:sldChg>
      <pc:sldChg chg="mod modClrScheme chgLayout">
        <pc:chgData name="Venu Yalapala" userId="9feb8bbceceecaca" providerId="LiveId" clId="{D0E70BD1-F5E2-4CA1-B64A-7D9A7508CF80}" dt="2025-05-24T18:13:46.567" v="763"/>
        <pc:sldMkLst>
          <pc:docMk/>
          <pc:sldMk cId="3549551313" sldId="1316"/>
        </pc:sldMkLst>
      </pc:sldChg>
      <pc:sldChg chg="mod modClrScheme chgLayout">
        <pc:chgData name="Venu Yalapala" userId="9feb8bbceceecaca" providerId="LiveId" clId="{D0E70BD1-F5E2-4CA1-B64A-7D9A7508CF80}" dt="2025-05-24T18:13:46.567" v="765"/>
        <pc:sldMkLst>
          <pc:docMk/>
          <pc:sldMk cId="783310183" sldId="1317"/>
        </pc:sldMkLst>
      </pc:sldChg>
      <pc:sldChg chg="mod modClrScheme chgLayout">
        <pc:chgData name="Venu Yalapala" userId="9feb8bbceceecaca" providerId="LiveId" clId="{D0E70BD1-F5E2-4CA1-B64A-7D9A7508CF80}" dt="2025-05-24T18:13:46.567" v="767"/>
        <pc:sldMkLst>
          <pc:docMk/>
          <pc:sldMk cId="1674917721" sldId="1318"/>
        </pc:sldMkLst>
      </pc:sldChg>
      <pc:sldChg chg="mod modClrScheme chgLayout">
        <pc:chgData name="Venu Yalapala" userId="9feb8bbceceecaca" providerId="LiveId" clId="{D0E70BD1-F5E2-4CA1-B64A-7D9A7508CF80}" dt="2025-05-24T18:13:46.567" v="755"/>
        <pc:sldMkLst>
          <pc:docMk/>
          <pc:sldMk cId="228815400" sldId="1346"/>
        </pc:sldMkLst>
      </pc:sldChg>
      <pc:sldChg chg="mod modClrScheme chgLayout">
        <pc:chgData name="Venu Yalapala" userId="9feb8bbceceecaca" providerId="LiveId" clId="{D0E70BD1-F5E2-4CA1-B64A-7D9A7508CF80}" dt="2025-05-24T18:13:46.567" v="757"/>
        <pc:sldMkLst>
          <pc:docMk/>
          <pc:sldMk cId="3548589434" sldId="1347"/>
        </pc:sldMkLst>
      </pc:sldChg>
      <pc:sldChg chg="mod modClrScheme chgLayout">
        <pc:chgData name="Venu Yalapala" userId="9feb8bbceceecaca" providerId="LiveId" clId="{D0E70BD1-F5E2-4CA1-B64A-7D9A7508CF80}" dt="2025-05-24T18:13:46.536" v="535"/>
        <pc:sldMkLst>
          <pc:docMk/>
          <pc:sldMk cId="1960166085" sldId="1354"/>
        </pc:sldMkLst>
      </pc:sldChg>
      <pc:sldChg chg="mod modClrScheme chgLayout">
        <pc:chgData name="Venu Yalapala" userId="9feb8bbceceecaca" providerId="LiveId" clId="{D0E70BD1-F5E2-4CA1-B64A-7D9A7508CF80}" dt="2025-05-24T18:13:46.536" v="537"/>
        <pc:sldMkLst>
          <pc:docMk/>
          <pc:sldMk cId="492506765" sldId="1355"/>
        </pc:sldMkLst>
      </pc:sldChg>
      <pc:sldChg chg="mod modClrScheme chgLayout">
        <pc:chgData name="Venu Yalapala" userId="9feb8bbceceecaca" providerId="LiveId" clId="{D0E70BD1-F5E2-4CA1-B64A-7D9A7508CF80}" dt="2025-05-24T18:13:46.536" v="539"/>
        <pc:sldMkLst>
          <pc:docMk/>
          <pc:sldMk cId="1445055094" sldId="1356"/>
        </pc:sldMkLst>
      </pc:sldChg>
      <pc:sldChg chg="mod modClrScheme chgLayout">
        <pc:chgData name="Venu Yalapala" userId="9feb8bbceceecaca" providerId="LiveId" clId="{D0E70BD1-F5E2-4CA1-B64A-7D9A7508CF80}" dt="2025-05-24T18:13:46.567" v="719"/>
        <pc:sldMkLst>
          <pc:docMk/>
          <pc:sldMk cId="1368197218" sldId="1372"/>
        </pc:sldMkLst>
      </pc:sldChg>
      <pc:sldChg chg="mod modClrScheme chgLayout">
        <pc:chgData name="Venu Yalapala" userId="9feb8bbceceecaca" providerId="LiveId" clId="{D0E70BD1-F5E2-4CA1-B64A-7D9A7508CF80}" dt="2025-05-24T18:13:46.567" v="721"/>
        <pc:sldMkLst>
          <pc:docMk/>
          <pc:sldMk cId="779568751" sldId="1373"/>
        </pc:sldMkLst>
      </pc:sldChg>
      <pc:sldChg chg="mod modClrScheme chgLayout">
        <pc:chgData name="Venu Yalapala" userId="9feb8bbceceecaca" providerId="LiveId" clId="{D0E70BD1-F5E2-4CA1-B64A-7D9A7508CF80}" dt="2025-05-24T18:13:46.567" v="723"/>
        <pc:sldMkLst>
          <pc:docMk/>
          <pc:sldMk cId="2328879491" sldId="1374"/>
        </pc:sldMkLst>
      </pc:sldChg>
      <pc:sldChg chg="mod modClrScheme chgLayout">
        <pc:chgData name="Venu Yalapala" userId="9feb8bbceceecaca" providerId="LiveId" clId="{D0E70BD1-F5E2-4CA1-B64A-7D9A7508CF80}" dt="2025-05-24T18:13:46.567" v="725"/>
        <pc:sldMkLst>
          <pc:docMk/>
          <pc:sldMk cId="1636227934" sldId="1375"/>
        </pc:sldMkLst>
      </pc:sldChg>
      <pc:sldChg chg="mod modClrScheme chgLayout">
        <pc:chgData name="Venu Yalapala" userId="9feb8bbceceecaca" providerId="LiveId" clId="{D0E70BD1-F5E2-4CA1-B64A-7D9A7508CF80}" dt="2025-05-24T18:13:46.567" v="727"/>
        <pc:sldMkLst>
          <pc:docMk/>
          <pc:sldMk cId="1496347093" sldId="1376"/>
        </pc:sldMkLst>
      </pc:sldChg>
      <pc:sldChg chg="mod modClrScheme chgLayout">
        <pc:chgData name="Venu Yalapala" userId="9feb8bbceceecaca" providerId="LiveId" clId="{D0E70BD1-F5E2-4CA1-B64A-7D9A7508CF80}" dt="2025-05-24T18:13:46.520" v="382"/>
        <pc:sldMkLst>
          <pc:docMk/>
          <pc:sldMk cId="843883418" sldId="1413"/>
        </pc:sldMkLst>
      </pc:sldChg>
      <pc:sldChg chg="mod modClrScheme chgLayout">
        <pc:chgData name="Venu Yalapala" userId="9feb8bbceceecaca" providerId="LiveId" clId="{D0E70BD1-F5E2-4CA1-B64A-7D9A7508CF80}" dt="2025-05-24T18:13:46.551" v="602"/>
        <pc:sldMkLst>
          <pc:docMk/>
          <pc:sldMk cId="656388453" sldId="1455"/>
        </pc:sldMkLst>
      </pc:sldChg>
      <pc:sldChg chg="mod modClrScheme chgLayout">
        <pc:chgData name="Venu Yalapala" userId="9feb8bbceceecaca" providerId="LiveId" clId="{D0E70BD1-F5E2-4CA1-B64A-7D9A7508CF80}" dt="2025-05-24T18:13:46.551" v="603"/>
        <pc:sldMkLst>
          <pc:docMk/>
          <pc:sldMk cId="3760792732" sldId="1456"/>
        </pc:sldMkLst>
      </pc:sldChg>
      <pc:sldChg chg="mod modClrScheme chgLayout">
        <pc:chgData name="Venu Yalapala" userId="9feb8bbceceecaca" providerId="LiveId" clId="{D0E70BD1-F5E2-4CA1-B64A-7D9A7508CF80}" dt="2025-05-24T18:13:46.567" v="745"/>
        <pc:sldMkLst>
          <pc:docMk/>
          <pc:sldMk cId="3077104125" sldId="1458"/>
        </pc:sldMkLst>
      </pc:sldChg>
      <pc:sldChg chg="mod modClrScheme chgLayout">
        <pc:chgData name="Venu Yalapala" userId="9feb8bbceceecaca" providerId="LiveId" clId="{D0E70BD1-F5E2-4CA1-B64A-7D9A7508CF80}" dt="2025-05-24T18:13:46.567" v="749"/>
        <pc:sldMkLst>
          <pc:docMk/>
          <pc:sldMk cId="1790620932" sldId="1459"/>
        </pc:sldMkLst>
      </pc:sldChg>
      <pc:sldChg chg="mod modClrScheme chgLayout">
        <pc:chgData name="Venu Yalapala" userId="9feb8bbceceecaca" providerId="LiveId" clId="{D0E70BD1-F5E2-4CA1-B64A-7D9A7508CF80}" dt="2025-05-24T18:13:46.567" v="747"/>
        <pc:sldMkLst>
          <pc:docMk/>
          <pc:sldMk cId="2349870424" sldId="1460"/>
        </pc:sldMkLst>
      </pc:sldChg>
      <pc:sldChg chg="mod modClrScheme chgLayout">
        <pc:chgData name="Venu Yalapala" userId="9feb8bbceceecaca" providerId="LiveId" clId="{D0E70BD1-F5E2-4CA1-B64A-7D9A7508CF80}" dt="2025-05-24T18:13:46.536" v="582"/>
        <pc:sldMkLst>
          <pc:docMk/>
          <pc:sldMk cId="246895871" sldId="1514"/>
        </pc:sldMkLst>
      </pc:sldChg>
      <pc:sldChg chg="mod modClrScheme chgLayout">
        <pc:chgData name="Venu Yalapala" userId="9feb8bbceceecaca" providerId="LiveId" clId="{D0E70BD1-F5E2-4CA1-B64A-7D9A7508CF80}" dt="2025-05-24T18:13:46.536" v="583"/>
        <pc:sldMkLst>
          <pc:docMk/>
          <pc:sldMk cId="27662730" sldId="1515"/>
        </pc:sldMkLst>
      </pc:sldChg>
      <pc:sldChg chg="mod modClrScheme chgLayout">
        <pc:chgData name="Venu Yalapala" userId="9feb8bbceceecaca" providerId="LiveId" clId="{D0E70BD1-F5E2-4CA1-B64A-7D9A7508CF80}" dt="2025-05-24T18:13:46.567" v="739"/>
        <pc:sldMkLst>
          <pc:docMk/>
          <pc:sldMk cId="3524721190" sldId="1516"/>
        </pc:sldMkLst>
      </pc:sldChg>
      <pc:sldChg chg="mod modClrScheme chgLayout">
        <pc:chgData name="Venu Yalapala" userId="9feb8bbceceecaca" providerId="LiveId" clId="{D0E70BD1-F5E2-4CA1-B64A-7D9A7508CF80}" dt="2025-05-24T18:13:46.567" v="741"/>
        <pc:sldMkLst>
          <pc:docMk/>
          <pc:sldMk cId="3487103916" sldId="1517"/>
        </pc:sldMkLst>
      </pc:sldChg>
      <pc:sldChg chg="mod modClrScheme chgLayout">
        <pc:chgData name="Venu Yalapala" userId="9feb8bbceceecaca" providerId="LiveId" clId="{D0E70BD1-F5E2-4CA1-B64A-7D9A7508CF80}" dt="2025-05-24T18:13:46.567" v="731"/>
        <pc:sldMkLst>
          <pc:docMk/>
          <pc:sldMk cId="734643676" sldId="1521"/>
        </pc:sldMkLst>
      </pc:sldChg>
      <pc:sldChg chg="mod modClrScheme chgLayout">
        <pc:chgData name="Venu Yalapala" userId="9feb8bbceceecaca" providerId="LiveId" clId="{D0E70BD1-F5E2-4CA1-B64A-7D9A7508CF80}" dt="2025-05-24T18:13:46.567" v="733"/>
        <pc:sldMkLst>
          <pc:docMk/>
          <pc:sldMk cId="1253457900" sldId="1522"/>
        </pc:sldMkLst>
      </pc:sldChg>
      <pc:sldChg chg="mod modClrScheme chgLayout">
        <pc:chgData name="Venu Yalapala" userId="9feb8bbceceecaca" providerId="LiveId" clId="{D0E70BD1-F5E2-4CA1-B64A-7D9A7508CF80}" dt="2025-05-24T18:13:46.567" v="735"/>
        <pc:sldMkLst>
          <pc:docMk/>
          <pc:sldMk cId="1217813015" sldId="1523"/>
        </pc:sldMkLst>
      </pc:sldChg>
      <pc:sldChg chg="mod modClrScheme chgLayout">
        <pc:chgData name="Venu Yalapala" userId="9feb8bbceceecaca" providerId="LiveId" clId="{D0E70BD1-F5E2-4CA1-B64A-7D9A7508CF80}" dt="2025-05-24T18:13:46.551" v="711"/>
        <pc:sldMkLst>
          <pc:docMk/>
          <pc:sldMk cId="304729368" sldId="1532"/>
        </pc:sldMkLst>
      </pc:sldChg>
      <pc:sldChg chg="mod modClrScheme chgLayout">
        <pc:chgData name="Venu Yalapala" userId="9feb8bbceceecaca" providerId="LiveId" clId="{D0E70BD1-F5E2-4CA1-B64A-7D9A7508CF80}" dt="2025-05-24T18:13:46.551" v="713"/>
        <pc:sldMkLst>
          <pc:docMk/>
          <pc:sldMk cId="1417537857" sldId="1533"/>
        </pc:sldMkLst>
      </pc:sldChg>
      <pc:sldChg chg="mod modClrScheme chgLayout">
        <pc:chgData name="Venu Yalapala" userId="9feb8bbceceecaca" providerId="LiveId" clId="{D0E70BD1-F5E2-4CA1-B64A-7D9A7508CF80}" dt="2025-05-24T18:13:46.567" v="715"/>
        <pc:sldMkLst>
          <pc:docMk/>
          <pc:sldMk cId="984437364" sldId="1534"/>
        </pc:sldMkLst>
      </pc:sldChg>
      <pc:sldChg chg="mod ord modClrScheme chgLayout">
        <pc:chgData name="Venu Yalapala" userId="9feb8bbceceecaca" providerId="LiveId" clId="{D0E70BD1-F5E2-4CA1-B64A-7D9A7508CF80}" dt="2025-05-24T18:13:46.489" v="143"/>
        <pc:sldMkLst>
          <pc:docMk/>
          <pc:sldMk cId="1589622022" sldId="1535"/>
        </pc:sldMkLst>
      </pc:sldChg>
      <pc:sldChg chg="mod modClrScheme chgLayout">
        <pc:chgData name="Venu Yalapala" userId="9feb8bbceceecaca" providerId="LiveId" clId="{D0E70BD1-F5E2-4CA1-B64A-7D9A7508CF80}" dt="2025-05-24T18:13:46.536" v="492"/>
        <pc:sldMkLst>
          <pc:docMk/>
          <pc:sldMk cId="2600243815" sldId="1538"/>
        </pc:sldMkLst>
      </pc:sldChg>
      <pc:sldChg chg="mod modClrScheme chgLayout">
        <pc:chgData name="Venu Yalapala" userId="9feb8bbceceecaca" providerId="LiveId" clId="{D0E70BD1-F5E2-4CA1-B64A-7D9A7508CF80}" dt="2025-05-24T18:13:46.536" v="493"/>
        <pc:sldMkLst>
          <pc:docMk/>
          <pc:sldMk cId="3636930846" sldId="1539"/>
        </pc:sldMkLst>
      </pc:sldChg>
      <pc:sldChg chg="mod modClrScheme chgLayout">
        <pc:chgData name="Venu Yalapala" userId="9feb8bbceceecaca" providerId="LiveId" clId="{D0E70BD1-F5E2-4CA1-B64A-7D9A7508CF80}" dt="2025-05-24T18:13:46.536" v="496"/>
        <pc:sldMkLst>
          <pc:docMk/>
          <pc:sldMk cId="1474081065" sldId="1541"/>
        </pc:sldMkLst>
      </pc:sldChg>
      <pc:sldChg chg="mod modClrScheme chgLayout">
        <pc:chgData name="Venu Yalapala" userId="9feb8bbceceecaca" providerId="LiveId" clId="{D0E70BD1-F5E2-4CA1-B64A-7D9A7508CF80}" dt="2025-05-24T18:13:46.536" v="495"/>
        <pc:sldMkLst>
          <pc:docMk/>
          <pc:sldMk cId="1305119464" sldId="1542"/>
        </pc:sldMkLst>
      </pc:sldChg>
      <pc:sldChg chg="mod modClrScheme chgLayout">
        <pc:chgData name="Venu Yalapala" userId="9feb8bbceceecaca" providerId="LiveId" clId="{D0E70BD1-F5E2-4CA1-B64A-7D9A7508CF80}" dt="2025-05-24T18:13:46.536" v="497"/>
        <pc:sldMkLst>
          <pc:docMk/>
          <pc:sldMk cId="1424628020" sldId="1543"/>
        </pc:sldMkLst>
      </pc:sldChg>
      <pc:sldChg chg="mod modClrScheme chgLayout">
        <pc:chgData name="Venu Yalapala" userId="9feb8bbceceecaca" providerId="LiveId" clId="{D0E70BD1-F5E2-4CA1-B64A-7D9A7508CF80}" dt="2025-05-24T18:13:46.536" v="499"/>
        <pc:sldMkLst>
          <pc:docMk/>
          <pc:sldMk cId="2585660626" sldId="1544"/>
        </pc:sldMkLst>
      </pc:sldChg>
      <pc:sldChg chg="mod modClrScheme chgLayout">
        <pc:chgData name="Venu Yalapala" userId="9feb8bbceceecaca" providerId="LiveId" clId="{D0E70BD1-F5E2-4CA1-B64A-7D9A7508CF80}" dt="2025-05-24T18:13:46.536" v="572"/>
        <pc:sldMkLst>
          <pc:docMk/>
          <pc:sldMk cId="546529209" sldId="1560"/>
        </pc:sldMkLst>
      </pc:sldChg>
      <pc:sldChg chg="mod modClrScheme chgLayout">
        <pc:chgData name="Venu Yalapala" userId="9feb8bbceceecaca" providerId="LiveId" clId="{D0E70BD1-F5E2-4CA1-B64A-7D9A7508CF80}" dt="2025-05-24T18:13:46.536" v="573"/>
        <pc:sldMkLst>
          <pc:docMk/>
          <pc:sldMk cId="1158744265" sldId="1561"/>
        </pc:sldMkLst>
      </pc:sldChg>
      <pc:sldChg chg="mod modClrScheme chgLayout">
        <pc:chgData name="Venu Yalapala" userId="9feb8bbceceecaca" providerId="LiveId" clId="{D0E70BD1-F5E2-4CA1-B64A-7D9A7508CF80}" dt="2025-05-24T18:13:46.520" v="467"/>
        <pc:sldMkLst>
          <pc:docMk/>
          <pc:sldMk cId="1299733081" sldId="1563"/>
        </pc:sldMkLst>
      </pc:sldChg>
      <pc:sldChg chg="mod modClrScheme chgLayout">
        <pc:chgData name="Venu Yalapala" userId="9feb8bbceceecaca" providerId="LiveId" clId="{D0E70BD1-F5E2-4CA1-B64A-7D9A7508CF80}" dt="2025-05-24T18:13:46.520" v="468"/>
        <pc:sldMkLst>
          <pc:docMk/>
          <pc:sldMk cId="2358012110" sldId="1564"/>
        </pc:sldMkLst>
      </pc:sldChg>
      <pc:sldChg chg="mod modClrScheme chgLayout">
        <pc:chgData name="Venu Yalapala" userId="9feb8bbceceecaca" providerId="LiveId" clId="{D0E70BD1-F5E2-4CA1-B64A-7D9A7508CF80}" dt="2025-05-24T18:13:46.536" v="578"/>
        <pc:sldMkLst>
          <pc:docMk/>
          <pc:sldMk cId="1422148550" sldId="1573"/>
        </pc:sldMkLst>
      </pc:sldChg>
      <pc:sldChg chg="mod modClrScheme chgLayout">
        <pc:chgData name="Venu Yalapala" userId="9feb8bbceceecaca" providerId="LiveId" clId="{D0E70BD1-F5E2-4CA1-B64A-7D9A7508CF80}" dt="2025-05-24T18:13:46.536" v="580"/>
        <pc:sldMkLst>
          <pc:docMk/>
          <pc:sldMk cId="3248288082" sldId="1574"/>
        </pc:sldMkLst>
      </pc:sldChg>
      <pc:sldChg chg="mod modClrScheme chgLayout">
        <pc:chgData name="Venu Yalapala" userId="9feb8bbceceecaca" providerId="LiveId" clId="{D0E70BD1-F5E2-4CA1-B64A-7D9A7508CF80}" dt="2025-05-24T18:13:46.536" v="556"/>
        <pc:sldMkLst>
          <pc:docMk/>
          <pc:sldMk cId="2957488828" sldId="1579"/>
        </pc:sldMkLst>
      </pc:sldChg>
      <pc:sldChg chg="modSp mod ord modClrScheme chgLayout">
        <pc:chgData name="Venu Yalapala" userId="9feb8bbceceecaca" providerId="LiveId" clId="{D0E70BD1-F5E2-4CA1-B64A-7D9A7508CF80}" dt="2025-05-29T18:38:23.299" v="952" actId="20577"/>
        <pc:sldMkLst>
          <pc:docMk/>
          <pc:sldMk cId="3174113482" sldId="1583"/>
        </pc:sldMkLst>
        <pc:spChg chg="mod">
          <ac:chgData name="Venu Yalapala" userId="9feb8bbceceecaca" providerId="LiveId" clId="{D0E70BD1-F5E2-4CA1-B64A-7D9A7508CF80}" dt="2025-05-29T18:38:23.299" v="952" actId="20577"/>
          <ac:spMkLst>
            <pc:docMk/>
            <pc:sldMk cId="3174113482" sldId="1583"/>
            <ac:spMk id="3" creationId="{CEE2E3D3-2EA8-4765-8EDF-53804E522BDE}"/>
          </ac:spMkLst>
        </pc:spChg>
      </pc:sldChg>
      <pc:sldChg chg="mod modClrScheme chgLayout">
        <pc:chgData name="Venu Yalapala" userId="9feb8bbceceecaca" providerId="LiveId" clId="{D0E70BD1-F5E2-4CA1-B64A-7D9A7508CF80}" dt="2025-05-24T18:13:46.551" v="679"/>
        <pc:sldMkLst>
          <pc:docMk/>
          <pc:sldMk cId="3364293913" sldId="1602"/>
        </pc:sldMkLst>
      </pc:sldChg>
      <pc:sldChg chg="mod modClrScheme chgLayout">
        <pc:chgData name="Venu Yalapala" userId="9feb8bbceceecaca" providerId="LiveId" clId="{D0E70BD1-F5E2-4CA1-B64A-7D9A7508CF80}" dt="2025-05-24T18:13:46.551" v="698"/>
        <pc:sldMkLst>
          <pc:docMk/>
          <pc:sldMk cId="3561511724" sldId="1650"/>
        </pc:sldMkLst>
      </pc:sldChg>
      <pc:sldChg chg="mod modClrScheme chgLayout">
        <pc:chgData name="Venu Yalapala" userId="9feb8bbceceecaca" providerId="LiveId" clId="{D0E70BD1-F5E2-4CA1-B64A-7D9A7508CF80}" dt="2025-05-24T18:13:46.551" v="700"/>
        <pc:sldMkLst>
          <pc:docMk/>
          <pc:sldMk cId="439980824" sldId="1651"/>
        </pc:sldMkLst>
      </pc:sldChg>
      <pc:sldChg chg="mod modClrScheme chgLayout">
        <pc:chgData name="Venu Yalapala" userId="9feb8bbceceecaca" providerId="LiveId" clId="{D0E70BD1-F5E2-4CA1-B64A-7D9A7508CF80}" dt="2025-05-24T18:13:46.551" v="702"/>
        <pc:sldMkLst>
          <pc:docMk/>
          <pc:sldMk cId="3817794421" sldId="1652"/>
        </pc:sldMkLst>
      </pc:sldChg>
      <pc:sldChg chg="mod modClrScheme chgLayout">
        <pc:chgData name="Venu Yalapala" userId="9feb8bbceceecaca" providerId="LiveId" clId="{D0E70BD1-F5E2-4CA1-B64A-7D9A7508CF80}" dt="2025-05-24T18:13:46.551" v="688"/>
        <pc:sldMkLst>
          <pc:docMk/>
          <pc:sldMk cId="461938555" sldId="1664"/>
        </pc:sldMkLst>
      </pc:sldChg>
      <pc:sldChg chg="mod modClrScheme chgLayout">
        <pc:chgData name="Venu Yalapala" userId="9feb8bbceceecaca" providerId="LiveId" clId="{D0E70BD1-F5E2-4CA1-B64A-7D9A7508CF80}" dt="2025-05-24T18:13:46.551" v="689"/>
        <pc:sldMkLst>
          <pc:docMk/>
          <pc:sldMk cId="1969498506" sldId="1665"/>
        </pc:sldMkLst>
      </pc:sldChg>
      <pc:sldChg chg="mod modClrScheme chgLayout">
        <pc:chgData name="Venu Yalapala" userId="9feb8bbceceecaca" providerId="LiveId" clId="{D0E70BD1-F5E2-4CA1-B64A-7D9A7508CF80}" dt="2025-05-24T18:13:46.551" v="691"/>
        <pc:sldMkLst>
          <pc:docMk/>
          <pc:sldMk cId="1925285448" sldId="1666"/>
        </pc:sldMkLst>
      </pc:sldChg>
      <pc:sldChg chg="mod modClrScheme chgLayout">
        <pc:chgData name="Venu Yalapala" userId="9feb8bbceceecaca" providerId="LiveId" clId="{D0E70BD1-F5E2-4CA1-B64A-7D9A7508CF80}" dt="2025-05-24T18:13:46.551" v="693"/>
        <pc:sldMkLst>
          <pc:docMk/>
          <pc:sldMk cId="3151168933" sldId="1667"/>
        </pc:sldMkLst>
      </pc:sldChg>
      <pc:sldChg chg="mod modClrScheme chgLayout">
        <pc:chgData name="Venu Yalapala" userId="9feb8bbceceecaca" providerId="LiveId" clId="{D0E70BD1-F5E2-4CA1-B64A-7D9A7508CF80}" dt="2025-05-24T18:13:46.551" v="690"/>
        <pc:sldMkLst>
          <pc:docMk/>
          <pc:sldMk cId="3802763082" sldId="1668"/>
        </pc:sldMkLst>
      </pc:sldChg>
      <pc:sldChg chg="mod modClrScheme chgLayout">
        <pc:chgData name="Venu Yalapala" userId="9feb8bbceceecaca" providerId="LiveId" clId="{D0E70BD1-F5E2-4CA1-B64A-7D9A7508CF80}" dt="2025-05-24T18:13:46.551" v="692"/>
        <pc:sldMkLst>
          <pc:docMk/>
          <pc:sldMk cId="1652161302" sldId="1669"/>
        </pc:sldMkLst>
      </pc:sldChg>
      <pc:sldChg chg="mod modClrScheme chgLayout">
        <pc:chgData name="Venu Yalapala" userId="9feb8bbceceecaca" providerId="LiveId" clId="{D0E70BD1-F5E2-4CA1-B64A-7D9A7508CF80}" dt="2025-05-24T18:13:46.551" v="694"/>
        <pc:sldMkLst>
          <pc:docMk/>
          <pc:sldMk cId="736013680" sldId="1670"/>
        </pc:sldMkLst>
      </pc:sldChg>
      <pc:sldChg chg="mod modClrScheme chgLayout">
        <pc:chgData name="Venu Yalapala" userId="9feb8bbceceecaca" providerId="LiveId" clId="{D0E70BD1-F5E2-4CA1-B64A-7D9A7508CF80}" dt="2025-05-24T18:13:46.504" v="330"/>
        <pc:sldMkLst>
          <pc:docMk/>
          <pc:sldMk cId="1174473117" sldId="1671"/>
        </pc:sldMkLst>
      </pc:sldChg>
      <pc:sldChg chg="mod modClrScheme chgLayout">
        <pc:chgData name="Venu Yalapala" userId="9feb8bbceceecaca" providerId="LiveId" clId="{D0E70BD1-F5E2-4CA1-B64A-7D9A7508CF80}" dt="2025-05-24T18:13:46.504" v="332"/>
        <pc:sldMkLst>
          <pc:docMk/>
          <pc:sldMk cId="1778004593" sldId="1672"/>
        </pc:sldMkLst>
      </pc:sldChg>
      <pc:sldChg chg="mod modClrScheme chgLayout">
        <pc:chgData name="Venu Yalapala" userId="9feb8bbceceecaca" providerId="LiveId" clId="{D0E70BD1-F5E2-4CA1-B64A-7D9A7508CF80}" dt="2025-05-24T18:13:46.504" v="329"/>
        <pc:sldMkLst>
          <pc:docMk/>
          <pc:sldMk cId="3055460600" sldId="1673"/>
        </pc:sldMkLst>
      </pc:sldChg>
      <pc:sldChg chg="mod modClrScheme chgLayout">
        <pc:chgData name="Venu Yalapala" userId="9feb8bbceceecaca" providerId="LiveId" clId="{D0E70BD1-F5E2-4CA1-B64A-7D9A7508CF80}" dt="2025-05-24T18:13:46.504" v="331"/>
        <pc:sldMkLst>
          <pc:docMk/>
          <pc:sldMk cId="2041914564" sldId="1674"/>
        </pc:sldMkLst>
      </pc:sldChg>
      <pc:sldChg chg="mod modClrScheme chgLayout">
        <pc:chgData name="Venu Yalapala" userId="9feb8bbceceecaca" providerId="LiveId" clId="{D0E70BD1-F5E2-4CA1-B64A-7D9A7508CF80}" dt="2025-05-24T18:13:46.504" v="333"/>
        <pc:sldMkLst>
          <pc:docMk/>
          <pc:sldMk cId="2756296849" sldId="1675"/>
        </pc:sldMkLst>
      </pc:sldChg>
      <pc:sldChg chg="mod modClrScheme chgLayout">
        <pc:chgData name="Venu Yalapala" userId="9feb8bbceceecaca" providerId="LiveId" clId="{D0E70BD1-F5E2-4CA1-B64A-7D9A7508CF80}" dt="2025-05-24T18:13:46.536" v="540"/>
        <pc:sldMkLst>
          <pc:docMk/>
          <pc:sldMk cId="3589296475" sldId="1683"/>
        </pc:sldMkLst>
      </pc:sldChg>
      <pc:sldChg chg="mod modClrScheme chgLayout">
        <pc:chgData name="Venu Yalapala" userId="9feb8bbceceecaca" providerId="LiveId" clId="{D0E70BD1-F5E2-4CA1-B64A-7D9A7508CF80}" dt="2025-05-24T18:13:46.536" v="541"/>
        <pc:sldMkLst>
          <pc:docMk/>
          <pc:sldMk cId="586738707" sldId="1684"/>
        </pc:sldMkLst>
      </pc:sldChg>
      <pc:sldChg chg="mod modClrScheme chgLayout">
        <pc:chgData name="Venu Yalapala" userId="9feb8bbceceecaca" providerId="LiveId" clId="{D0E70BD1-F5E2-4CA1-B64A-7D9A7508CF80}" dt="2025-05-24T18:13:46.536" v="542"/>
        <pc:sldMkLst>
          <pc:docMk/>
          <pc:sldMk cId="1635780903" sldId="1691"/>
        </pc:sldMkLst>
      </pc:sldChg>
      <pc:sldChg chg="mod modClrScheme chgLayout">
        <pc:chgData name="Venu Yalapala" userId="9feb8bbceceecaca" providerId="LiveId" clId="{D0E70BD1-F5E2-4CA1-B64A-7D9A7508CF80}" dt="2025-05-24T18:13:46.551" v="638"/>
        <pc:sldMkLst>
          <pc:docMk/>
          <pc:sldMk cId="1320449694" sldId="1697"/>
        </pc:sldMkLst>
      </pc:sldChg>
      <pc:sldChg chg="mod modClrScheme chgLayout">
        <pc:chgData name="Venu Yalapala" userId="9feb8bbceceecaca" providerId="LiveId" clId="{D0E70BD1-F5E2-4CA1-B64A-7D9A7508CF80}" dt="2025-05-24T18:13:46.551" v="639"/>
        <pc:sldMkLst>
          <pc:docMk/>
          <pc:sldMk cId="2193932711" sldId="1698"/>
        </pc:sldMkLst>
      </pc:sldChg>
      <pc:sldChg chg="mod modClrScheme chgLayout">
        <pc:chgData name="Venu Yalapala" userId="9feb8bbceceecaca" providerId="LiveId" clId="{D0E70BD1-F5E2-4CA1-B64A-7D9A7508CF80}" dt="2025-05-24T18:13:46.551" v="640"/>
        <pc:sldMkLst>
          <pc:docMk/>
          <pc:sldMk cId="3003414102" sldId="1699"/>
        </pc:sldMkLst>
      </pc:sldChg>
      <pc:sldChg chg="mod modClrScheme chgLayout">
        <pc:chgData name="Venu Yalapala" userId="9feb8bbceceecaca" providerId="LiveId" clId="{D0E70BD1-F5E2-4CA1-B64A-7D9A7508CF80}" dt="2025-05-24T18:13:46.536" v="548"/>
        <pc:sldMkLst>
          <pc:docMk/>
          <pc:sldMk cId="1196795803" sldId="1717"/>
        </pc:sldMkLst>
      </pc:sldChg>
      <pc:sldChg chg="mod modClrScheme chgLayout">
        <pc:chgData name="Venu Yalapala" userId="9feb8bbceceecaca" providerId="LiveId" clId="{D0E70BD1-F5E2-4CA1-B64A-7D9A7508CF80}" dt="2025-05-24T18:13:46.551" v="685"/>
        <pc:sldMkLst>
          <pc:docMk/>
          <pc:sldMk cId="2692932380" sldId="1732"/>
        </pc:sldMkLst>
      </pc:sldChg>
      <pc:sldChg chg="mod modClrScheme chgLayout">
        <pc:chgData name="Venu Yalapala" userId="9feb8bbceceecaca" providerId="LiveId" clId="{D0E70BD1-F5E2-4CA1-B64A-7D9A7508CF80}" dt="2025-05-24T18:13:46.536" v="524"/>
        <pc:sldMkLst>
          <pc:docMk/>
          <pc:sldMk cId="557274796" sldId="1736"/>
        </pc:sldMkLst>
      </pc:sldChg>
      <pc:sldChg chg="mod ord modClrScheme chgLayout">
        <pc:chgData name="Venu Yalapala" userId="9feb8bbceceecaca" providerId="LiveId" clId="{D0E70BD1-F5E2-4CA1-B64A-7D9A7508CF80}" dt="2025-05-24T18:13:46.489" v="133"/>
        <pc:sldMkLst>
          <pc:docMk/>
          <pc:sldMk cId="1319413677" sldId="1740"/>
        </pc:sldMkLst>
      </pc:sldChg>
      <pc:sldChg chg="mod ord modClrScheme chgLayout">
        <pc:chgData name="Venu Yalapala" userId="9feb8bbceceecaca" providerId="LiveId" clId="{D0E70BD1-F5E2-4CA1-B64A-7D9A7508CF80}" dt="2025-05-24T18:13:46.489" v="134"/>
        <pc:sldMkLst>
          <pc:docMk/>
          <pc:sldMk cId="2879664563" sldId="1741"/>
        </pc:sldMkLst>
      </pc:sldChg>
      <pc:sldChg chg="mod modClrScheme chgLayout">
        <pc:chgData name="Venu Yalapala" userId="9feb8bbceceecaca" providerId="LiveId" clId="{D0E70BD1-F5E2-4CA1-B64A-7D9A7508CF80}" dt="2025-05-24T18:13:46.551" v="622"/>
        <pc:sldMkLst>
          <pc:docMk/>
          <pc:sldMk cId="3785104108" sldId="1744"/>
        </pc:sldMkLst>
      </pc:sldChg>
      <pc:sldChg chg="mod modClrScheme chgLayout">
        <pc:chgData name="Venu Yalapala" userId="9feb8bbceceecaca" providerId="LiveId" clId="{D0E70BD1-F5E2-4CA1-B64A-7D9A7508CF80}" dt="2025-05-24T18:13:46.551" v="623"/>
        <pc:sldMkLst>
          <pc:docMk/>
          <pc:sldMk cId="615807566" sldId="1745"/>
        </pc:sldMkLst>
      </pc:sldChg>
      <pc:sldChg chg="mod modClrScheme chgLayout">
        <pc:chgData name="Venu Yalapala" userId="9feb8bbceceecaca" providerId="LiveId" clId="{D0E70BD1-F5E2-4CA1-B64A-7D9A7508CF80}" dt="2025-05-24T18:13:46.551" v="614"/>
        <pc:sldMkLst>
          <pc:docMk/>
          <pc:sldMk cId="3784005104" sldId="1752"/>
        </pc:sldMkLst>
      </pc:sldChg>
      <pc:sldChg chg="mod ord modClrScheme chgLayout">
        <pc:chgData name="Venu Yalapala" userId="9feb8bbceceecaca" providerId="LiveId" clId="{D0E70BD1-F5E2-4CA1-B64A-7D9A7508CF80}" dt="2025-05-24T18:13:46.489" v="135"/>
        <pc:sldMkLst>
          <pc:docMk/>
          <pc:sldMk cId="1072001643" sldId="1764"/>
        </pc:sldMkLst>
      </pc:sldChg>
      <pc:sldChg chg="mod ord modClrScheme chgLayout">
        <pc:chgData name="Venu Yalapala" userId="9feb8bbceceecaca" providerId="LiveId" clId="{D0E70BD1-F5E2-4CA1-B64A-7D9A7508CF80}" dt="2025-05-24T18:13:46.489" v="137"/>
        <pc:sldMkLst>
          <pc:docMk/>
          <pc:sldMk cId="2497499680" sldId="1765"/>
        </pc:sldMkLst>
      </pc:sldChg>
      <pc:sldChg chg="mod ord modClrScheme chgLayout">
        <pc:chgData name="Venu Yalapala" userId="9feb8bbceceecaca" providerId="LiveId" clId="{D0E70BD1-F5E2-4CA1-B64A-7D9A7508CF80}" dt="2025-05-24T18:13:46.489" v="136"/>
        <pc:sldMkLst>
          <pc:docMk/>
          <pc:sldMk cId="365026189" sldId="1766"/>
        </pc:sldMkLst>
      </pc:sldChg>
      <pc:sldChg chg="mod ord modClrScheme chgLayout">
        <pc:chgData name="Venu Yalapala" userId="9feb8bbceceecaca" providerId="LiveId" clId="{D0E70BD1-F5E2-4CA1-B64A-7D9A7508CF80}" dt="2025-05-24T18:13:46.489" v="138"/>
        <pc:sldMkLst>
          <pc:docMk/>
          <pc:sldMk cId="3219582107" sldId="1767"/>
        </pc:sldMkLst>
      </pc:sldChg>
      <pc:sldChg chg="mod modClrScheme chgLayout">
        <pc:chgData name="Venu Yalapala" userId="9feb8bbceceecaca" providerId="LiveId" clId="{D0E70BD1-F5E2-4CA1-B64A-7D9A7508CF80}" dt="2025-05-24T18:13:46.504" v="350"/>
        <pc:sldMkLst>
          <pc:docMk/>
          <pc:sldMk cId="336956444" sldId="1875"/>
        </pc:sldMkLst>
      </pc:sldChg>
      <pc:sldChg chg="mod modClrScheme chgLayout">
        <pc:chgData name="Venu Yalapala" userId="9feb8bbceceecaca" providerId="LiveId" clId="{D0E70BD1-F5E2-4CA1-B64A-7D9A7508CF80}" dt="2025-05-24T18:13:46.504" v="351"/>
        <pc:sldMkLst>
          <pc:docMk/>
          <pc:sldMk cId="1015182070" sldId="1876"/>
        </pc:sldMkLst>
      </pc:sldChg>
      <pc:sldChg chg="mod modClrScheme chgLayout">
        <pc:chgData name="Venu Yalapala" userId="9feb8bbceceecaca" providerId="LiveId" clId="{D0E70BD1-F5E2-4CA1-B64A-7D9A7508CF80}" dt="2025-05-24T18:13:46.504" v="352"/>
        <pc:sldMkLst>
          <pc:docMk/>
          <pc:sldMk cId="1074203628" sldId="1877"/>
        </pc:sldMkLst>
      </pc:sldChg>
      <pc:sldChg chg="mod modClrScheme chgLayout">
        <pc:chgData name="Venu Yalapala" userId="9feb8bbceceecaca" providerId="LiveId" clId="{D0E70BD1-F5E2-4CA1-B64A-7D9A7508CF80}" dt="2025-05-24T18:13:46.504" v="354"/>
        <pc:sldMkLst>
          <pc:docMk/>
          <pc:sldMk cId="24705042" sldId="1879"/>
        </pc:sldMkLst>
      </pc:sldChg>
      <pc:sldChg chg="mod modClrScheme chgLayout">
        <pc:chgData name="Venu Yalapala" userId="9feb8bbceceecaca" providerId="LiveId" clId="{D0E70BD1-F5E2-4CA1-B64A-7D9A7508CF80}" dt="2025-05-24T18:13:46.504" v="353"/>
        <pc:sldMkLst>
          <pc:docMk/>
          <pc:sldMk cId="1768658838" sldId="1888"/>
        </pc:sldMkLst>
      </pc:sldChg>
      <pc:sldChg chg="mod modClrScheme chgLayout">
        <pc:chgData name="Venu Yalapala" userId="9feb8bbceceecaca" providerId="LiveId" clId="{D0E70BD1-F5E2-4CA1-B64A-7D9A7508CF80}" dt="2025-05-24T18:13:46.504" v="361"/>
        <pc:sldMkLst>
          <pc:docMk/>
          <pc:sldMk cId="732780064" sldId="1889"/>
        </pc:sldMkLst>
      </pc:sldChg>
      <pc:sldChg chg="ord">
        <pc:chgData name="Venu Yalapala" userId="9feb8bbceceecaca" providerId="LiveId" clId="{D0E70BD1-F5E2-4CA1-B64A-7D9A7508CF80}" dt="2025-05-29T18:37:25.965" v="948"/>
        <pc:sldMkLst>
          <pc:docMk/>
          <pc:sldMk cId="3630083408" sldId="1890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4194660706" sldId="1983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379761205" sldId="1984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1170023774" sldId="1985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84261858" sldId="1986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3779787798" sldId="1987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3433630378" sldId="1988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2736943914" sldId="1989"/>
        </pc:sldMkLst>
      </pc:sldChg>
      <pc:sldChg chg="mod modClrScheme chgLayout">
        <pc:chgData name="Venu Yalapala" userId="9feb8bbceceecaca" providerId="LiveId" clId="{D0E70BD1-F5E2-4CA1-B64A-7D9A7508CF80}" dt="2025-05-24T18:13:46.520" v="466"/>
        <pc:sldMkLst>
          <pc:docMk/>
          <pc:sldMk cId="3623453619" sldId="2012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4132234512" sldId="2013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1638327877" sldId="2014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1530759993" sldId="2017"/>
        </pc:sldMkLst>
      </pc:sldChg>
      <pc:sldChg chg="modSp mod ord modClrScheme chgLayout">
        <pc:chgData name="Venu Yalapala" userId="9feb8bbceceecaca" providerId="LiveId" clId="{D0E70BD1-F5E2-4CA1-B64A-7D9A7508CF80}" dt="2025-05-29T18:38:36.020" v="954" actId="20577"/>
        <pc:sldMkLst>
          <pc:docMk/>
          <pc:sldMk cId="1885389500" sldId="2018"/>
        </pc:sldMkLst>
        <pc:spChg chg="mod">
          <ac:chgData name="Venu Yalapala" userId="9feb8bbceceecaca" providerId="LiveId" clId="{D0E70BD1-F5E2-4CA1-B64A-7D9A7508CF80}" dt="2025-05-29T18:38:36.020" v="954" actId="20577"/>
          <ac:spMkLst>
            <pc:docMk/>
            <pc:sldMk cId="1885389500" sldId="2018"/>
            <ac:spMk id="3" creationId="{CEE2E3D3-2EA8-4765-8EDF-53804E522BDE}"/>
          </ac:spMkLst>
        </pc:spChg>
      </pc:sldChg>
      <pc:sldChg chg="mod modClrScheme chgLayout">
        <pc:chgData name="Venu Yalapala" userId="9feb8bbceceecaca" providerId="LiveId" clId="{D0E70BD1-F5E2-4CA1-B64A-7D9A7508CF80}" dt="2025-05-24T18:13:46.520" v="470"/>
        <pc:sldMkLst>
          <pc:docMk/>
          <pc:sldMk cId="2133525746" sldId="2021"/>
        </pc:sldMkLst>
      </pc:sldChg>
      <pc:sldChg chg="mod modClrScheme chgLayout">
        <pc:chgData name="Venu Yalapala" userId="9feb8bbceceecaca" providerId="LiveId" clId="{D0E70BD1-F5E2-4CA1-B64A-7D9A7508CF80}" dt="2025-05-24T18:13:46.520" v="472"/>
        <pc:sldMkLst>
          <pc:docMk/>
          <pc:sldMk cId="1869635938" sldId="2022"/>
        </pc:sldMkLst>
      </pc:sldChg>
      <pc:sldChg chg="mod modClrScheme chgLayout">
        <pc:chgData name="Venu Yalapala" userId="9feb8bbceceecaca" providerId="LiveId" clId="{D0E70BD1-F5E2-4CA1-B64A-7D9A7508CF80}" dt="2025-05-24T18:13:46.520" v="469"/>
        <pc:sldMkLst>
          <pc:docMk/>
          <pc:sldMk cId="2682357414" sldId="2023"/>
        </pc:sldMkLst>
      </pc:sldChg>
      <pc:sldChg chg="mod modClrScheme chgLayout">
        <pc:chgData name="Venu Yalapala" userId="9feb8bbceceecaca" providerId="LiveId" clId="{D0E70BD1-F5E2-4CA1-B64A-7D9A7508CF80}" dt="2025-05-24T18:13:46.520" v="471"/>
        <pc:sldMkLst>
          <pc:docMk/>
          <pc:sldMk cId="150693790" sldId="2024"/>
        </pc:sldMkLst>
      </pc:sldChg>
      <pc:sldChg chg="mod modClrScheme chgLayout">
        <pc:chgData name="Venu Yalapala" userId="9feb8bbceceecaca" providerId="LiveId" clId="{D0E70BD1-F5E2-4CA1-B64A-7D9A7508CF80}" dt="2025-05-24T18:13:46.520" v="473"/>
        <pc:sldMkLst>
          <pc:docMk/>
          <pc:sldMk cId="2423099645" sldId="2025"/>
        </pc:sldMkLst>
      </pc:sldChg>
      <pc:sldChg chg="mod modClrScheme chgLayout">
        <pc:chgData name="Venu Yalapala" userId="9feb8bbceceecaca" providerId="LiveId" clId="{D0E70BD1-F5E2-4CA1-B64A-7D9A7508CF80}" dt="2025-05-24T18:13:46.551" v="669"/>
        <pc:sldMkLst>
          <pc:docMk/>
          <pc:sldMk cId="293711078" sldId="2047"/>
        </pc:sldMkLst>
      </pc:sldChg>
      <pc:sldChg chg="mod modClrScheme chgLayout">
        <pc:chgData name="Venu Yalapala" userId="9feb8bbceceecaca" providerId="LiveId" clId="{D0E70BD1-F5E2-4CA1-B64A-7D9A7508CF80}" dt="2025-05-24T18:13:46.551" v="670"/>
        <pc:sldMkLst>
          <pc:docMk/>
          <pc:sldMk cId="4099379051" sldId="2048"/>
        </pc:sldMkLst>
      </pc:sldChg>
      <pc:sldChg chg="mod modClrScheme chgLayout">
        <pc:chgData name="Venu Yalapala" userId="9feb8bbceceecaca" providerId="LiveId" clId="{D0E70BD1-F5E2-4CA1-B64A-7D9A7508CF80}" dt="2025-05-24T18:13:46.551" v="671"/>
        <pc:sldMkLst>
          <pc:docMk/>
          <pc:sldMk cId="501277106" sldId="2049"/>
        </pc:sldMkLst>
      </pc:sldChg>
      <pc:sldChg chg="mod modClrScheme chgLayout">
        <pc:chgData name="Venu Yalapala" userId="9feb8bbceceecaca" providerId="LiveId" clId="{D0E70BD1-F5E2-4CA1-B64A-7D9A7508CF80}" dt="2025-05-24T18:13:46.551" v="658"/>
        <pc:sldMkLst>
          <pc:docMk/>
          <pc:sldMk cId="540817678" sldId="2055"/>
        </pc:sldMkLst>
      </pc:sldChg>
      <pc:sldChg chg="mod modClrScheme chgLayout">
        <pc:chgData name="Venu Yalapala" userId="9feb8bbceceecaca" providerId="LiveId" clId="{D0E70BD1-F5E2-4CA1-B64A-7D9A7508CF80}" dt="2025-05-24T18:13:46.551" v="660"/>
        <pc:sldMkLst>
          <pc:docMk/>
          <pc:sldMk cId="4156093289" sldId="2056"/>
        </pc:sldMkLst>
      </pc:sldChg>
      <pc:sldChg chg="mod modClrScheme chgLayout">
        <pc:chgData name="Venu Yalapala" userId="9feb8bbceceecaca" providerId="LiveId" clId="{D0E70BD1-F5E2-4CA1-B64A-7D9A7508CF80}" dt="2025-05-24T18:13:46.551" v="661"/>
        <pc:sldMkLst>
          <pc:docMk/>
          <pc:sldMk cId="3070754299" sldId="2057"/>
        </pc:sldMkLst>
      </pc:sldChg>
      <pc:sldChg chg="mod modClrScheme chgLayout">
        <pc:chgData name="Venu Yalapala" userId="9feb8bbceceecaca" providerId="LiveId" clId="{D0E70BD1-F5E2-4CA1-B64A-7D9A7508CF80}" dt="2025-05-24T18:13:46.551" v="650"/>
        <pc:sldMkLst>
          <pc:docMk/>
          <pc:sldMk cId="466958856" sldId="2071"/>
        </pc:sldMkLst>
      </pc:sldChg>
      <pc:sldChg chg="mod modClrScheme chgLayout">
        <pc:chgData name="Venu Yalapala" userId="9feb8bbceceecaca" providerId="LiveId" clId="{D0E70BD1-F5E2-4CA1-B64A-7D9A7508CF80}" dt="2025-05-24T18:13:46.551" v="651"/>
        <pc:sldMkLst>
          <pc:docMk/>
          <pc:sldMk cId="2155676674" sldId="2072"/>
        </pc:sldMkLst>
      </pc:sldChg>
      <pc:sldChg chg="mod modClrScheme chgLayout">
        <pc:chgData name="Venu Yalapala" userId="9feb8bbceceecaca" providerId="LiveId" clId="{D0E70BD1-F5E2-4CA1-B64A-7D9A7508CF80}" dt="2025-05-24T18:13:46.551" v="652"/>
        <pc:sldMkLst>
          <pc:docMk/>
          <pc:sldMk cId="2331862763" sldId="2073"/>
        </pc:sldMkLst>
      </pc:sldChg>
      <pc:sldChg chg="mod modClrScheme chgLayout">
        <pc:chgData name="Venu Yalapala" userId="9feb8bbceceecaca" providerId="LiveId" clId="{D0E70BD1-F5E2-4CA1-B64A-7D9A7508CF80}" dt="2025-05-24T18:13:46.551" v="654"/>
        <pc:sldMkLst>
          <pc:docMk/>
          <pc:sldMk cId="292895587" sldId="2076"/>
        </pc:sldMkLst>
      </pc:sldChg>
      <pc:sldChg chg="mod modClrScheme chgLayout">
        <pc:chgData name="Venu Yalapala" userId="9feb8bbceceecaca" providerId="LiveId" clId="{D0E70BD1-F5E2-4CA1-B64A-7D9A7508CF80}" dt="2025-05-24T18:13:46.551" v="656"/>
        <pc:sldMkLst>
          <pc:docMk/>
          <pc:sldMk cId="191291833" sldId="2077"/>
        </pc:sldMkLst>
      </pc:sldChg>
      <pc:sldChg chg="mod modClrScheme chgLayout">
        <pc:chgData name="Venu Yalapala" userId="9feb8bbceceecaca" providerId="LiveId" clId="{D0E70BD1-F5E2-4CA1-B64A-7D9A7508CF80}" dt="2025-05-24T18:13:46.551" v="653"/>
        <pc:sldMkLst>
          <pc:docMk/>
          <pc:sldMk cId="3016106752" sldId="2078"/>
        </pc:sldMkLst>
      </pc:sldChg>
      <pc:sldChg chg="mod modClrScheme chgLayout">
        <pc:chgData name="Venu Yalapala" userId="9feb8bbceceecaca" providerId="LiveId" clId="{D0E70BD1-F5E2-4CA1-B64A-7D9A7508CF80}" dt="2025-05-24T18:13:46.551" v="655"/>
        <pc:sldMkLst>
          <pc:docMk/>
          <pc:sldMk cId="1905978270" sldId="2079"/>
        </pc:sldMkLst>
      </pc:sldChg>
      <pc:sldChg chg="mod modClrScheme chgLayout">
        <pc:chgData name="Venu Yalapala" userId="9feb8bbceceecaca" providerId="LiveId" clId="{D0E70BD1-F5E2-4CA1-B64A-7D9A7508CF80}" dt="2025-05-24T18:13:46.551" v="657"/>
        <pc:sldMkLst>
          <pc:docMk/>
          <pc:sldMk cId="2464663397" sldId="2080"/>
        </pc:sldMkLst>
      </pc:sldChg>
      <pc:sldChg chg="mod modClrScheme chgLayout">
        <pc:chgData name="Venu Yalapala" userId="9feb8bbceceecaca" providerId="LiveId" clId="{D0E70BD1-F5E2-4CA1-B64A-7D9A7508CF80}" dt="2025-05-24T18:13:46.551" v="663"/>
        <pc:sldMkLst>
          <pc:docMk/>
          <pc:sldMk cId="3176254388" sldId="2086"/>
        </pc:sldMkLst>
      </pc:sldChg>
      <pc:sldChg chg="mod modClrScheme chgLayout">
        <pc:chgData name="Venu Yalapala" userId="9feb8bbceceecaca" providerId="LiveId" clId="{D0E70BD1-F5E2-4CA1-B64A-7D9A7508CF80}" dt="2025-05-24T18:13:46.551" v="665"/>
        <pc:sldMkLst>
          <pc:docMk/>
          <pc:sldMk cId="2256913630" sldId="2087"/>
        </pc:sldMkLst>
      </pc:sldChg>
      <pc:sldChg chg="mod modClrScheme chgLayout">
        <pc:chgData name="Venu Yalapala" userId="9feb8bbceceecaca" providerId="LiveId" clId="{D0E70BD1-F5E2-4CA1-B64A-7D9A7508CF80}" dt="2025-05-24T18:13:46.551" v="667"/>
        <pc:sldMkLst>
          <pc:docMk/>
          <pc:sldMk cId="3230051579" sldId="2088"/>
        </pc:sldMkLst>
      </pc:sldChg>
      <pc:sldChg chg="mod modClrScheme chgLayout">
        <pc:chgData name="Venu Yalapala" userId="9feb8bbceceecaca" providerId="LiveId" clId="{D0E70BD1-F5E2-4CA1-B64A-7D9A7508CF80}" dt="2025-05-24T18:13:46.551" v="662"/>
        <pc:sldMkLst>
          <pc:docMk/>
          <pc:sldMk cId="2718652247" sldId="2089"/>
        </pc:sldMkLst>
      </pc:sldChg>
      <pc:sldChg chg="mod modClrScheme chgLayout">
        <pc:chgData name="Venu Yalapala" userId="9feb8bbceceecaca" providerId="LiveId" clId="{D0E70BD1-F5E2-4CA1-B64A-7D9A7508CF80}" dt="2025-05-24T18:13:46.551" v="664"/>
        <pc:sldMkLst>
          <pc:docMk/>
          <pc:sldMk cId="2197725473" sldId="2090"/>
        </pc:sldMkLst>
      </pc:sldChg>
      <pc:sldChg chg="mod modClrScheme chgLayout">
        <pc:chgData name="Venu Yalapala" userId="9feb8bbceceecaca" providerId="LiveId" clId="{D0E70BD1-F5E2-4CA1-B64A-7D9A7508CF80}" dt="2025-05-24T18:13:46.551" v="666"/>
        <pc:sldMkLst>
          <pc:docMk/>
          <pc:sldMk cId="1680995775" sldId="2091"/>
        </pc:sldMkLst>
      </pc:sldChg>
      <pc:sldChg chg="mod modClrScheme chgLayout">
        <pc:chgData name="Venu Yalapala" userId="9feb8bbceceecaca" providerId="LiveId" clId="{D0E70BD1-F5E2-4CA1-B64A-7D9A7508CF80}" dt="2025-05-24T18:13:46.551" v="668"/>
        <pc:sldMkLst>
          <pc:docMk/>
          <pc:sldMk cId="726988141" sldId="2092"/>
        </pc:sldMkLst>
      </pc:sldChg>
      <pc:sldChg chg="mod modClrScheme chgLayout">
        <pc:chgData name="Venu Yalapala" userId="9feb8bbceceecaca" providerId="LiveId" clId="{D0E70BD1-F5E2-4CA1-B64A-7D9A7508CF80}" dt="2025-05-24T18:13:46.551" v="673"/>
        <pc:sldMkLst>
          <pc:docMk/>
          <pc:sldMk cId="1872158805" sldId="2093"/>
        </pc:sldMkLst>
      </pc:sldChg>
      <pc:sldChg chg="mod modClrScheme chgLayout">
        <pc:chgData name="Venu Yalapala" userId="9feb8bbceceecaca" providerId="LiveId" clId="{D0E70BD1-F5E2-4CA1-B64A-7D9A7508CF80}" dt="2025-05-24T18:13:46.551" v="675"/>
        <pc:sldMkLst>
          <pc:docMk/>
          <pc:sldMk cId="914189198" sldId="2094"/>
        </pc:sldMkLst>
      </pc:sldChg>
      <pc:sldChg chg="mod modClrScheme chgLayout">
        <pc:chgData name="Venu Yalapala" userId="9feb8bbceceecaca" providerId="LiveId" clId="{D0E70BD1-F5E2-4CA1-B64A-7D9A7508CF80}" dt="2025-05-24T18:13:46.551" v="672"/>
        <pc:sldMkLst>
          <pc:docMk/>
          <pc:sldMk cId="1225405604" sldId="2095"/>
        </pc:sldMkLst>
      </pc:sldChg>
      <pc:sldChg chg="mod modClrScheme chgLayout">
        <pc:chgData name="Venu Yalapala" userId="9feb8bbceceecaca" providerId="LiveId" clId="{D0E70BD1-F5E2-4CA1-B64A-7D9A7508CF80}" dt="2025-05-24T18:13:46.551" v="674"/>
        <pc:sldMkLst>
          <pc:docMk/>
          <pc:sldMk cId="2241308415" sldId="2096"/>
        </pc:sldMkLst>
      </pc:sldChg>
      <pc:sldChg chg="mod modClrScheme chgLayout">
        <pc:chgData name="Venu Yalapala" userId="9feb8bbceceecaca" providerId="LiveId" clId="{D0E70BD1-F5E2-4CA1-B64A-7D9A7508CF80}" dt="2025-05-24T18:13:46.551" v="676"/>
        <pc:sldMkLst>
          <pc:docMk/>
          <pc:sldMk cId="3062294313" sldId="2097"/>
        </pc:sldMkLst>
      </pc:sldChg>
      <pc:sldChg chg="mod modClrScheme chgLayout">
        <pc:chgData name="Venu Yalapala" userId="9feb8bbceceecaca" providerId="LiveId" clId="{D0E70BD1-F5E2-4CA1-B64A-7D9A7508CF80}" dt="2025-05-24T18:13:46.551" v="681"/>
        <pc:sldMkLst>
          <pc:docMk/>
          <pc:sldMk cId="2385208354" sldId="2101"/>
        </pc:sldMkLst>
      </pc:sldChg>
      <pc:sldChg chg="mod modClrScheme chgLayout">
        <pc:chgData name="Venu Yalapala" userId="9feb8bbceceecaca" providerId="LiveId" clId="{D0E70BD1-F5E2-4CA1-B64A-7D9A7508CF80}" dt="2025-05-24T18:13:46.551" v="683"/>
        <pc:sldMkLst>
          <pc:docMk/>
          <pc:sldMk cId="1429043565" sldId="2102"/>
        </pc:sldMkLst>
      </pc:sldChg>
      <pc:sldChg chg="mod modClrScheme chgLayout">
        <pc:chgData name="Venu Yalapala" userId="9feb8bbceceecaca" providerId="LiveId" clId="{D0E70BD1-F5E2-4CA1-B64A-7D9A7508CF80}" dt="2025-05-24T18:13:46.551" v="680"/>
        <pc:sldMkLst>
          <pc:docMk/>
          <pc:sldMk cId="2093498145" sldId="2103"/>
        </pc:sldMkLst>
      </pc:sldChg>
      <pc:sldChg chg="mod modClrScheme chgLayout">
        <pc:chgData name="Venu Yalapala" userId="9feb8bbceceecaca" providerId="LiveId" clId="{D0E70BD1-F5E2-4CA1-B64A-7D9A7508CF80}" dt="2025-05-24T18:13:46.551" v="682"/>
        <pc:sldMkLst>
          <pc:docMk/>
          <pc:sldMk cId="801000708" sldId="2104"/>
        </pc:sldMkLst>
      </pc:sldChg>
      <pc:sldChg chg="mod modClrScheme chgLayout">
        <pc:chgData name="Venu Yalapala" userId="9feb8bbceceecaca" providerId="LiveId" clId="{D0E70BD1-F5E2-4CA1-B64A-7D9A7508CF80}" dt="2025-05-24T18:13:46.551" v="684"/>
        <pc:sldMkLst>
          <pc:docMk/>
          <pc:sldMk cId="1107899020" sldId="2105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632766465" sldId="2106"/>
        </pc:sldMkLst>
      </pc:sldChg>
      <pc:sldChg chg="mod modClrScheme chgLayout">
        <pc:chgData name="Venu Yalapala" userId="9feb8bbceceecaca" providerId="LiveId" clId="{D0E70BD1-F5E2-4CA1-B64A-7D9A7508CF80}" dt="2025-05-24T18:13:46.489" v="226"/>
        <pc:sldMkLst>
          <pc:docMk/>
          <pc:sldMk cId="2355923556" sldId="2115"/>
        </pc:sldMkLst>
      </pc:sldChg>
      <pc:sldChg chg="mod modClrScheme chgLayout">
        <pc:chgData name="Venu Yalapala" userId="9feb8bbceceecaca" providerId="LiveId" clId="{D0E70BD1-F5E2-4CA1-B64A-7D9A7508CF80}" dt="2025-05-24T18:13:46.489" v="227"/>
        <pc:sldMkLst>
          <pc:docMk/>
          <pc:sldMk cId="2851801871" sldId="2116"/>
        </pc:sldMkLst>
      </pc:sldChg>
      <pc:sldChg chg="mod modClrScheme chgLayout">
        <pc:chgData name="Venu Yalapala" userId="9feb8bbceceecaca" providerId="LiveId" clId="{D0E70BD1-F5E2-4CA1-B64A-7D9A7508CF80}" dt="2025-05-24T18:13:46.504" v="269"/>
        <pc:sldMkLst>
          <pc:docMk/>
          <pc:sldMk cId="2747446364" sldId="2123"/>
        </pc:sldMkLst>
      </pc:sldChg>
      <pc:sldChg chg="mod modClrScheme chgLayout">
        <pc:chgData name="Venu Yalapala" userId="9feb8bbceceecaca" providerId="LiveId" clId="{D0E70BD1-F5E2-4CA1-B64A-7D9A7508CF80}" dt="2025-05-24T18:13:46.504" v="270"/>
        <pc:sldMkLst>
          <pc:docMk/>
          <pc:sldMk cId="2031148073" sldId="2124"/>
        </pc:sldMkLst>
      </pc:sldChg>
      <pc:sldChg chg="mod modClrScheme chgLayout">
        <pc:chgData name="Venu Yalapala" userId="9feb8bbceceecaca" providerId="LiveId" clId="{D0E70BD1-F5E2-4CA1-B64A-7D9A7508CF80}" dt="2025-05-24T18:13:46.536" v="549"/>
        <pc:sldMkLst>
          <pc:docMk/>
          <pc:sldMk cId="3344950612" sldId="2147"/>
        </pc:sldMkLst>
      </pc:sldChg>
      <pc:sldChg chg="mod modClrScheme chgLayout">
        <pc:chgData name="Venu Yalapala" userId="9feb8bbceceecaca" providerId="LiveId" clId="{D0E70BD1-F5E2-4CA1-B64A-7D9A7508CF80}" dt="2025-05-24T18:13:46.536" v="550"/>
        <pc:sldMkLst>
          <pc:docMk/>
          <pc:sldMk cId="1379036277" sldId="2148"/>
        </pc:sldMkLst>
      </pc:sldChg>
      <pc:sldChg chg="mod modClrScheme chgLayout">
        <pc:chgData name="Venu Yalapala" userId="9feb8bbceceecaca" providerId="LiveId" clId="{D0E70BD1-F5E2-4CA1-B64A-7D9A7508CF80}" dt="2025-05-24T18:13:46.551" v="644"/>
        <pc:sldMkLst>
          <pc:docMk/>
          <pc:sldMk cId="2869499730" sldId="2151"/>
        </pc:sldMkLst>
      </pc:sldChg>
      <pc:sldChg chg="mod modClrScheme chgLayout">
        <pc:chgData name="Venu Yalapala" userId="9feb8bbceceecaca" providerId="LiveId" clId="{D0E70BD1-F5E2-4CA1-B64A-7D9A7508CF80}" dt="2025-05-24T18:13:46.551" v="645"/>
        <pc:sldMkLst>
          <pc:docMk/>
          <pc:sldMk cId="3661151769" sldId="2152"/>
        </pc:sldMkLst>
      </pc:sldChg>
      <pc:sldChg chg="mod modClrScheme chgLayout">
        <pc:chgData name="Venu Yalapala" userId="9feb8bbceceecaca" providerId="LiveId" clId="{D0E70BD1-F5E2-4CA1-B64A-7D9A7508CF80}" dt="2025-05-24T18:13:46.551" v="630"/>
        <pc:sldMkLst>
          <pc:docMk/>
          <pc:sldMk cId="547073456" sldId="2157"/>
        </pc:sldMkLst>
      </pc:sldChg>
      <pc:sldChg chg="mod modClrScheme chgLayout">
        <pc:chgData name="Venu Yalapala" userId="9feb8bbceceecaca" providerId="LiveId" clId="{D0E70BD1-F5E2-4CA1-B64A-7D9A7508CF80}" dt="2025-05-24T18:13:46.551" v="631"/>
        <pc:sldMkLst>
          <pc:docMk/>
          <pc:sldMk cId="612979604" sldId="2158"/>
        </pc:sldMkLst>
      </pc:sldChg>
      <pc:sldChg chg="mod modClrScheme chgLayout">
        <pc:chgData name="Venu Yalapala" userId="9feb8bbceceecaca" providerId="LiveId" clId="{D0E70BD1-F5E2-4CA1-B64A-7D9A7508CF80}" dt="2025-05-24T18:13:46.551" v="632"/>
        <pc:sldMkLst>
          <pc:docMk/>
          <pc:sldMk cId="245468140" sldId="2159"/>
        </pc:sldMkLst>
      </pc:sldChg>
      <pc:sldChg chg="mod modClrScheme chgLayout">
        <pc:chgData name="Venu Yalapala" userId="9feb8bbceceecaca" providerId="LiveId" clId="{D0E70BD1-F5E2-4CA1-B64A-7D9A7508CF80}" dt="2025-05-24T18:13:46.489" v="180"/>
        <pc:sldMkLst>
          <pc:docMk/>
          <pc:sldMk cId="812681132" sldId="2164"/>
        </pc:sldMkLst>
      </pc:sldChg>
      <pc:sldChg chg="mod modClrScheme chgLayout">
        <pc:chgData name="Venu Yalapala" userId="9feb8bbceceecaca" providerId="LiveId" clId="{D0E70BD1-F5E2-4CA1-B64A-7D9A7508CF80}" dt="2025-05-24T18:13:46.489" v="181"/>
        <pc:sldMkLst>
          <pc:docMk/>
          <pc:sldMk cId="79100452" sldId="2165"/>
        </pc:sldMkLst>
      </pc:sldChg>
      <pc:sldChg chg="mod modClrScheme chgLayout">
        <pc:chgData name="Venu Yalapala" userId="9feb8bbceceecaca" providerId="LiveId" clId="{D0E70BD1-F5E2-4CA1-B64A-7D9A7508CF80}" dt="2025-05-24T18:13:46.489" v="182"/>
        <pc:sldMkLst>
          <pc:docMk/>
          <pc:sldMk cId="173521713" sldId="2166"/>
        </pc:sldMkLst>
      </pc:sldChg>
      <pc:sldChg chg="mod modClrScheme chgLayout">
        <pc:chgData name="Venu Yalapala" userId="9feb8bbceceecaca" providerId="LiveId" clId="{D0E70BD1-F5E2-4CA1-B64A-7D9A7508CF80}" dt="2025-05-24T18:13:46.489" v="184"/>
        <pc:sldMkLst>
          <pc:docMk/>
          <pc:sldMk cId="3787064319" sldId="2169"/>
        </pc:sldMkLst>
      </pc:sldChg>
      <pc:sldChg chg="mod modClrScheme chgLayout">
        <pc:chgData name="Venu Yalapala" userId="9feb8bbceceecaca" providerId="LiveId" clId="{D0E70BD1-F5E2-4CA1-B64A-7D9A7508CF80}" dt="2025-05-24T18:13:46.489" v="186"/>
        <pc:sldMkLst>
          <pc:docMk/>
          <pc:sldMk cId="919762743" sldId="2170"/>
        </pc:sldMkLst>
      </pc:sldChg>
      <pc:sldChg chg="mod modClrScheme chgLayout">
        <pc:chgData name="Venu Yalapala" userId="9feb8bbceceecaca" providerId="LiveId" clId="{D0E70BD1-F5E2-4CA1-B64A-7D9A7508CF80}" dt="2025-05-24T18:13:46.489" v="183"/>
        <pc:sldMkLst>
          <pc:docMk/>
          <pc:sldMk cId="1207513426" sldId="2171"/>
        </pc:sldMkLst>
      </pc:sldChg>
      <pc:sldChg chg="mod modClrScheme chgLayout">
        <pc:chgData name="Venu Yalapala" userId="9feb8bbceceecaca" providerId="LiveId" clId="{D0E70BD1-F5E2-4CA1-B64A-7D9A7508CF80}" dt="2025-05-24T18:13:46.489" v="185"/>
        <pc:sldMkLst>
          <pc:docMk/>
          <pc:sldMk cId="2012004696" sldId="2172"/>
        </pc:sldMkLst>
      </pc:sldChg>
      <pc:sldChg chg="mod modClrScheme chgLayout">
        <pc:chgData name="Venu Yalapala" userId="9feb8bbceceecaca" providerId="LiveId" clId="{D0E70BD1-F5E2-4CA1-B64A-7D9A7508CF80}" dt="2025-05-24T18:13:46.489" v="187"/>
        <pc:sldMkLst>
          <pc:docMk/>
          <pc:sldMk cId="4125380124" sldId="2173"/>
        </pc:sldMkLst>
      </pc:sldChg>
      <pc:sldChg chg="mod modClrScheme chgLayout">
        <pc:chgData name="Venu Yalapala" userId="9feb8bbceceecaca" providerId="LiveId" clId="{D0E70BD1-F5E2-4CA1-B64A-7D9A7508CF80}" dt="2025-05-24T18:13:46.551" v="634"/>
        <pc:sldMkLst>
          <pc:docMk/>
          <pc:sldMk cId="4229258906" sldId="2174"/>
        </pc:sldMkLst>
      </pc:sldChg>
      <pc:sldChg chg="mod modClrScheme chgLayout">
        <pc:chgData name="Venu Yalapala" userId="9feb8bbceceecaca" providerId="LiveId" clId="{D0E70BD1-F5E2-4CA1-B64A-7D9A7508CF80}" dt="2025-05-24T18:13:46.551" v="636"/>
        <pc:sldMkLst>
          <pc:docMk/>
          <pc:sldMk cId="3391947231" sldId="2175"/>
        </pc:sldMkLst>
      </pc:sldChg>
      <pc:sldChg chg="mod modClrScheme chgLayout">
        <pc:chgData name="Venu Yalapala" userId="9feb8bbceceecaca" providerId="LiveId" clId="{D0E70BD1-F5E2-4CA1-B64A-7D9A7508CF80}" dt="2025-05-24T18:13:46.551" v="633"/>
        <pc:sldMkLst>
          <pc:docMk/>
          <pc:sldMk cId="4126644287" sldId="2176"/>
        </pc:sldMkLst>
      </pc:sldChg>
      <pc:sldChg chg="mod modClrScheme chgLayout">
        <pc:chgData name="Venu Yalapala" userId="9feb8bbceceecaca" providerId="LiveId" clId="{D0E70BD1-F5E2-4CA1-B64A-7D9A7508CF80}" dt="2025-05-24T18:13:46.551" v="635"/>
        <pc:sldMkLst>
          <pc:docMk/>
          <pc:sldMk cId="3648826460" sldId="2177"/>
        </pc:sldMkLst>
      </pc:sldChg>
      <pc:sldChg chg="mod modClrScheme chgLayout">
        <pc:chgData name="Venu Yalapala" userId="9feb8bbceceecaca" providerId="LiveId" clId="{D0E70BD1-F5E2-4CA1-B64A-7D9A7508CF80}" dt="2025-05-24T18:13:46.551" v="637"/>
        <pc:sldMkLst>
          <pc:docMk/>
          <pc:sldMk cId="2452473951" sldId="2178"/>
        </pc:sldMkLst>
      </pc:sldChg>
      <pc:sldChg chg="mod modClrScheme chgLayout">
        <pc:chgData name="Venu Yalapala" userId="9feb8bbceceecaca" providerId="LiveId" clId="{D0E70BD1-F5E2-4CA1-B64A-7D9A7508CF80}" dt="2025-05-24T18:13:46.536" v="544"/>
        <pc:sldMkLst>
          <pc:docMk/>
          <pc:sldMk cId="2209208350" sldId="2179"/>
        </pc:sldMkLst>
      </pc:sldChg>
      <pc:sldChg chg="mod modClrScheme chgLayout">
        <pc:chgData name="Venu Yalapala" userId="9feb8bbceceecaca" providerId="LiveId" clId="{D0E70BD1-F5E2-4CA1-B64A-7D9A7508CF80}" dt="2025-05-24T18:13:46.536" v="546"/>
        <pc:sldMkLst>
          <pc:docMk/>
          <pc:sldMk cId="2070906685" sldId="2180"/>
        </pc:sldMkLst>
      </pc:sldChg>
      <pc:sldChg chg="mod modClrScheme chgLayout">
        <pc:chgData name="Venu Yalapala" userId="9feb8bbceceecaca" providerId="LiveId" clId="{D0E70BD1-F5E2-4CA1-B64A-7D9A7508CF80}" dt="2025-05-24T18:13:46.536" v="543"/>
        <pc:sldMkLst>
          <pc:docMk/>
          <pc:sldMk cId="538331820" sldId="2181"/>
        </pc:sldMkLst>
      </pc:sldChg>
      <pc:sldChg chg="mod modClrScheme chgLayout">
        <pc:chgData name="Venu Yalapala" userId="9feb8bbceceecaca" providerId="LiveId" clId="{D0E70BD1-F5E2-4CA1-B64A-7D9A7508CF80}" dt="2025-05-24T18:13:46.536" v="545"/>
        <pc:sldMkLst>
          <pc:docMk/>
          <pc:sldMk cId="1028045905" sldId="2182"/>
        </pc:sldMkLst>
      </pc:sldChg>
      <pc:sldChg chg="mod modClrScheme chgLayout">
        <pc:chgData name="Venu Yalapala" userId="9feb8bbceceecaca" providerId="LiveId" clId="{D0E70BD1-F5E2-4CA1-B64A-7D9A7508CF80}" dt="2025-05-24T18:13:46.536" v="547"/>
        <pc:sldMkLst>
          <pc:docMk/>
          <pc:sldMk cId="1273234238" sldId="2183"/>
        </pc:sldMkLst>
      </pc:sldChg>
      <pc:sldChg chg="mod modClrScheme chgLayout">
        <pc:chgData name="Venu Yalapala" userId="9feb8bbceceecaca" providerId="LiveId" clId="{D0E70BD1-F5E2-4CA1-B64A-7D9A7508CF80}" dt="2025-05-24T18:13:46.551" v="642"/>
        <pc:sldMkLst>
          <pc:docMk/>
          <pc:sldMk cId="4206031904" sldId="2184"/>
        </pc:sldMkLst>
      </pc:sldChg>
      <pc:sldChg chg="mod modClrScheme chgLayout">
        <pc:chgData name="Venu Yalapala" userId="9feb8bbceceecaca" providerId="LiveId" clId="{D0E70BD1-F5E2-4CA1-B64A-7D9A7508CF80}" dt="2025-05-24T18:13:46.551" v="641"/>
        <pc:sldMkLst>
          <pc:docMk/>
          <pc:sldMk cId="745567292" sldId="2185"/>
        </pc:sldMkLst>
      </pc:sldChg>
      <pc:sldChg chg="mod modClrScheme chgLayout">
        <pc:chgData name="Venu Yalapala" userId="9feb8bbceceecaca" providerId="LiveId" clId="{D0E70BD1-F5E2-4CA1-B64A-7D9A7508CF80}" dt="2025-05-24T18:13:46.551" v="643"/>
        <pc:sldMkLst>
          <pc:docMk/>
          <pc:sldMk cId="4075721849" sldId="2186"/>
        </pc:sldMkLst>
      </pc:sldChg>
      <pc:sldChg chg="mod modClrScheme chgLayout">
        <pc:chgData name="Venu Yalapala" userId="9feb8bbceceecaca" providerId="LiveId" clId="{D0E70BD1-F5E2-4CA1-B64A-7D9A7508CF80}" dt="2025-05-24T18:13:46.551" v="646"/>
        <pc:sldMkLst>
          <pc:docMk/>
          <pc:sldMk cId="3559695845" sldId="2187"/>
        </pc:sldMkLst>
      </pc:sldChg>
      <pc:sldChg chg="mod modClrScheme chgLayout">
        <pc:chgData name="Venu Yalapala" userId="9feb8bbceceecaca" providerId="LiveId" clId="{D0E70BD1-F5E2-4CA1-B64A-7D9A7508CF80}" dt="2025-05-24T18:13:46.551" v="648"/>
        <pc:sldMkLst>
          <pc:docMk/>
          <pc:sldMk cId="650924809" sldId="2188"/>
        </pc:sldMkLst>
      </pc:sldChg>
      <pc:sldChg chg="mod modClrScheme chgLayout">
        <pc:chgData name="Venu Yalapala" userId="9feb8bbceceecaca" providerId="LiveId" clId="{D0E70BD1-F5E2-4CA1-B64A-7D9A7508CF80}" dt="2025-05-24T18:13:46.551" v="647"/>
        <pc:sldMkLst>
          <pc:docMk/>
          <pc:sldMk cId="860823133" sldId="2189"/>
        </pc:sldMkLst>
      </pc:sldChg>
      <pc:sldChg chg="mod modClrScheme chgLayout">
        <pc:chgData name="Venu Yalapala" userId="9feb8bbceceecaca" providerId="LiveId" clId="{D0E70BD1-F5E2-4CA1-B64A-7D9A7508CF80}" dt="2025-05-24T18:13:46.551" v="649"/>
        <pc:sldMkLst>
          <pc:docMk/>
          <pc:sldMk cId="2424077410" sldId="2190"/>
        </pc:sldMkLst>
      </pc:sldChg>
      <pc:sldChg chg="mod modClrScheme chgLayout">
        <pc:chgData name="Venu Yalapala" userId="9feb8bbceceecaca" providerId="LiveId" clId="{D0E70BD1-F5E2-4CA1-B64A-7D9A7508CF80}" dt="2025-05-24T18:13:46.536" v="552"/>
        <pc:sldMkLst>
          <pc:docMk/>
          <pc:sldMk cId="3712041194" sldId="2191"/>
        </pc:sldMkLst>
      </pc:sldChg>
      <pc:sldChg chg="mod modClrScheme chgLayout">
        <pc:chgData name="Venu Yalapala" userId="9feb8bbceceecaca" providerId="LiveId" clId="{D0E70BD1-F5E2-4CA1-B64A-7D9A7508CF80}" dt="2025-05-24T18:13:46.536" v="554"/>
        <pc:sldMkLst>
          <pc:docMk/>
          <pc:sldMk cId="2659235318" sldId="2192"/>
        </pc:sldMkLst>
      </pc:sldChg>
      <pc:sldChg chg="mod modClrScheme chgLayout">
        <pc:chgData name="Venu Yalapala" userId="9feb8bbceceecaca" providerId="LiveId" clId="{D0E70BD1-F5E2-4CA1-B64A-7D9A7508CF80}" dt="2025-05-24T18:13:46.536" v="551"/>
        <pc:sldMkLst>
          <pc:docMk/>
          <pc:sldMk cId="1870367083" sldId="2193"/>
        </pc:sldMkLst>
      </pc:sldChg>
      <pc:sldChg chg="mod modClrScheme chgLayout">
        <pc:chgData name="Venu Yalapala" userId="9feb8bbceceecaca" providerId="LiveId" clId="{D0E70BD1-F5E2-4CA1-B64A-7D9A7508CF80}" dt="2025-05-24T18:13:46.536" v="553"/>
        <pc:sldMkLst>
          <pc:docMk/>
          <pc:sldMk cId="630965574" sldId="2194"/>
        </pc:sldMkLst>
      </pc:sldChg>
      <pc:sldChg chg="mod modClrScheme chgLayout">
        <pc:chgData name="Venu Yalapala" userId="9feb8bbceceecaca" providerId="LiveId" clId="{D0E70BD1-F5E2-4CA1-B64A-7D9A7508CF80}" dt="2025-05-24T18:13:46.536" v="555"/>
        <pc:sldMkLst>
          <pc:docMk/>
          <pc:sldMk cId="2745813975" sldId="2195"/>
        </pc:sldMkLst>
      </pc:sldChg>
      <pc:sldChg chg="mod modClrScheme chgLayout">
        <pc:chgData name="Venu Yalapala" userId="9feb8bbceceecaca" providerId="LiveId" clId="{D0E70BD1-F5E2-4CA1-B64A-7D9A7508CF80}" dt="2025-05-24T18:13:46.504" v="278"/>
        <pc:sldMkLst>
          <pc:docMk/>
          <pc:sldMk cId="146258176" sldId="2196"/>
        </pc:sldMkLst>
      </pc:sldChg>
      <pc:sldChg chg="mod modClrScheme chgLayout">
        <pc:chgData name="Venu Yalapala" userId="9feb8bbceceecaca" providerId="LiveId" clId="{D0E70BD1-F5E2-4CA1-B64A-7D9A7508CF80}" dt="2025-05-24T18:13:46.504" v="279"/>
        <pc:sldMkLst>
          <pc:docMk/>
          <pc:sldMk cId="2150851184" sldId="2197"/>
        </pc:sldMkLst>
      </pc:sldChg>
      <pc:sldChg chg="mod modClrScheme chgLayout">
        <pc:chgData name="Venu Yalapala" userId="9feb8bbceceecaca" providerId="LiveId" clId="{D0E70BD1-F5E2-4CA1-B64A-7D9A7508CF80}" dt="2025-05-24T18:13:46.504" v="280"/>
        <pc:sldMkLst>
          <pc:docMk/>
          <pc:sldMk cId="676721719" sldId="2214"/>
        </pc:sldMkLst>
      </pc:sldChg>
      <pc:sldChg chg="mod modClrScheme chgLayout">
        <pc:chgData name="Venu Yalapala" userId="9feb8bbceceecaca" providerId="LiveId" clId="{D0E70BD1-F5E2-4CA1-B64A-7D9A7508CF80}" dt="2025-05-24T18:13:46.504" v="282"/>
        <pc:sldMkLst>
          <pc:docMk/>
          <pc:sldMk cId="1860002958" sldId="2215"/>
        </pc:sldMkLst>
      </pc:sldChg>
      <pc:sldChg chg="mod modClrScheme chgLayout">
        <pc:chgData name="Venu Yalapala" userId="9feb8bbceceecaca" providerId="LiveId" clId="{D0E70BD1-F5E2-4CA1-B64A-7D9A7508CF80}" dt="2025-05-24T18:13:46.504" v="284"/>
        <pc:sldMkLst>
          <pc:docMk/>
          <pc:sldMk cId="1829454492" sldId="2216"/>
        </pc:sldMkLst>
      </pc:sldChg>
      <pc:sldChg chg="mod modClrScheme chgLayout">
        <pc:chgData name="Venu Yalapala" userId="9feb8bbceceecaca" providerId="LiveId" clId="{D0E70BD1-F5E2-4CA1-B64A-7D9A7508CF80}" dt="2025-05-24T18:13:46.504" v="281"/>
        <pc:sldMkLst>
          <pc:docMk/>
          <pc:sldMk cId="995924711" sldId="2217"/>
        </pc:sldMkLst>
      </pc:sldChg>
      <pc:sldChg chg="mod modClrScheme chgLayout">
        <pc:chgData name="Venu Yalapala" userId="9feb8bbceceecaca" providerId="LiveId" clId="{D0E70BD1-F5E2-4CA1-B64A-7D9A7508CF80}" dt="2025-05-24T18:13:46.504" v="283"/>
        <pc:sldMkLst>
          <pc:docMk/>
          <pc:sldMk cId="4185842864" sldId="2218"/>
        </pc:sldMkLst>
      </pc:sldChg>
      <pc:sldChg chg="mod modClrScheme chgLayout">
        <pc:chgData name="Venu Yalapala" userId="9feb8bbceceecaca" providerId="LiveId" clId="{D0E70BD1-F5E2-4CA1-B64A-7D9A7508CF80}" dt="2025-05-24T18:13:46.504" v="285"/>
        <pc:sldMkLst>
          <pc:docMk/>
          <pc:sldMk cId="2953163412" sldId="2219"/>
        </pc:sldMkLst>
      </pc:sldChg>
      <pc:sldChg chg="mod modClrScheme chgLayout">
        <pc:chgData name="Venu Yalapala" userId="9feb8bbceceecaca" providerId="LiveId" clId="{D0E70BD1-F5E2-4CA1-B64A-7D9A7508CF80}" dt="2025-05-24T18:13:46.536" v="525"/>
        <pc:sldMkLst>
          <pc:docMk/>
          <pc:sldMk cId="2906834721" sldId="2220"/>
        </pc:sldMkLst>
      </pc:sldChg>
      <pc:sldChg chg="mod modClrScheme chgLayout">
        <pc:chgData name="Venu Yalapala" userId="9feb8bbceceecaca" providerId="LiveId" clId="{D0E70BD1-F5E2-4CA1-B64A-7D9A7508CF80}" dt="2025-05-24T18:13:46.536" v="526"/>
        <pc:sldMkLst>
          <pc:docMk/>
          <pc:sldMk cId="3646337904" sldId="2221"/>
        </pc:sldMkLst>
      </pc:sldChg>
      <pc:sldChg chg="mod modClrScheme chgLayout">
        <pc:chgData name="Venu Yalapala" userId="9feb8bbceceecaca" providerId="LiveId" clId="{D0E70BD1-F5E2-4CA1-B64A-7D9A7508CF80}" dt="2025-05-24T18:13:46.536" v="528"/>
        <pc:sldMkLst>
          <pc:docMk/>
          <pc:sldMk cId="3255342343" sldId="2222"/>
        </pc:sldMkLst>
      </pc:sldChg>
      <pc:sldChg chg="mod modClrScheme chgLayout">
        <pc:chgData name="Venu Yalapala" userId="9feb8bbceceecaca" providerId="LiveId" clId="{D0E70BD1-F5E2-4CA1-B64A-7D9A7508CF80}" dt="2025-05-24T18:13:46.536" v="530"/>
        <pc:sldMkLst>
          <pc:docMk/>
          <pc:sldMk cId="4194799024" sldId="2223"/>
        </pc:sldMkLst>
      </pc:sldChg>
      <pc:sldChg chg="mod modClrScheme chgLayout">
        <pc:chgData name="Venu Yalapala" userId="9feb8bbceceecaca" providerId="LiveId" clId="{D0E70BD1-F5E2-4CA1-B64A-7D9A7508CF80}" dt="2025-05-24T18:13:46.536" v="527"/>
        <pc:sldMkLst>
          <pc:docMk/>
          <pc:sldMk cId="3462838193" sldId="2224"/>
        </pc:sldMkLst>
      </pc:sldChg>
      <pc:sldChg chg="mod modClrScheme chgLayout">
        <pc:chgData name="Venu Yalapala" userId="9feb8bbceceecaca" providerId="LiveId" clId="{D0E70BD1-F5E2-4CA1-B64A-7D9A7508CF80}" dt="2025-05-24T18:13:46.536" v="529"/>
        <pc:sldMkLst>
          <pc:docMk/>
          <pc:sldMk cId="2851656287" sldId="2225"/>
        </pc:sldMkLst>
      </pc:sldChg>
      <pc:sldChg chg="mod modClrScheme chgLayout">
        <pc:chgData name="Venu Yalapala" userId="9feb8bbceceecaca" providerId="LiveId" clId="{D0E70BD1-F5E2-4CA1-B64A-7D9A7508CF80}" dt="2025-05-24T18:13:46.536" v="531"/>
        <pc:sldMkLst>
          <pc:docMk/>
          <pc:sldMk cId="71519871" sldId="2226"/>
        </pc:sldMkLst>
      </pc:sldChg>
      <pc:sldChg chg="mod modClrScheme chgLayout">
        <pc:chgData name="Venu Yalapala" userId="9feb8bbceceecaca" providerId="LiveId" clId="{D0E70BD1-F5E2-4CA1-B64A-7D9A7508CF80}" dt="2025-05-24T18:13:46.551" v="624"/>
        <pc:sldMkLst>
          <pc:docMk/>
          <pc:sldMk cId="2012179588" sldId="2227"/>
        </pc:sldMkLst>
      </pc:sldChg>
      <pc:sldChg chg="mod modClrScheme chgLayout">
        <pc:chgData name="Venu Yalapala" userId="9feb8bbceceecaca" providerId="LiveId" clId="{D0E70BD1-F5E2-4CA1-B64A-7D9A7508CF80}" dt="2025-05-24T18:13:46.551" v="626"/>
        <pc:sldMkLst>
          <pc:docMk/>
          <pc:sldMk cId="495467054" sldId="2228"/>
        </pc:sldMkLst>
      </pc:sldChg>
      <pc:sldChg chg="mod modClrScheme chgLayout">
        <pc:chgData name="Venu Yalapala" userId="9feb8bbceceecaca" providerId="LiveId" clId="{D0E70BD1-F5E2-4CA1-B64A-7D9A7508CF80}" dt="2025-05-24T18:13:46.551" v="628"/>
        <pc:sldMkLst>
          <pc:docMk/>
          <pc:sldMk cId="1593364006" sldId="2229"/>
        </pc:sldMkLst>
      </pc:sldChg>
      <pc:sldChg chg="mod modClrScheme chgLayout">
        <pc:chgData name="Venu Yalapala" userId="9feb8bbceceecaca" providerId="LiveId" clId="{D0E70BD1-F5E2-4CA1-B64A-7D9A7508CF80}" dt="2025-05-24T18:13:46.551" v="625"/>
        <pc:sldMkLst>
          <pc:docMk/>
          <pc:sldMk cId="2444970315" sldId="2230"/>
        </pc:sldMkLst>
      </pc:sldChg>
      <pc:sldChg chg="mod modClrScheme chgLayout">
        <pc:chgData name="Venu Yalapala" userId="9feb8bbceceecaca" providerId="LiveId" clId="{D0E70BD1-F5E2-4CA1-B64A-7D9A7508CF80}" dt="2025-05-24T18:13:46.551" v="627"/>
        <pc:sldMkLst>
          <pc:docMk/>
          <pc:sldMk cId="2291759521" sldId="2231"/>
        </pc:sldMkLst>
      </pc:sldChg>
      <pc:sldChg chg="mod modClrScheme chgLayout">
        <pc:chgData name="Venu Yalapala" userId="9feb8bbceceecaca" providerId="LiveId" clId="{D0E70BD1-F5E2-4CA1-B64A-7D9A7508CF80}" dt="2025-05-24T18:13:46.551" v="629"/>
        <pc:sldMkLst>
          <pc:docMk/>
          <pc:sldMk cId="1129723011" sldId="2232"/>
        </pc:sldMkLst>
      </pc:sldChg>
      <pc:sldChg chg="mod modClrScheme chgLayout">
        <pc:chgData name="Venu Yalapala" userId="9feb8bbceceecaca" providerId="LiveId" clId="{D0E70BD1-F5E2-4CA1-B64A-7D9A7508CF80}" dt="2025-05-24T18:13:46.551" v="615"/>
        <pc:sldMkLst>
          <pc:docMk/>
          <pc:sldMk cId="1914687138" sldId="2233"/>
        </pc:sldMkLst>
      </pc:sldChg>
      <pc:sldChg chg="mod modClrScheme chgLayout">
        <pc:chgData name="Venu Yalapala" userId="9feb8bbceceecaca" providerId="LiveId" clId="{D0E70BD1-F5E2-4CA1-B64A-7D9A7508CF80}" dt="2025-05-24T18:13:46.551" v="616"/>
        <pc:sldMkLst>
          <pc:docMk/>
          <pc:sldMk cId="528728385" sldId="2234"/>
        </pc:sldMkLst>
      </pc:sldChg>
      <pc:sldChg chg="mod modClrScheme chgLayout">
        <pc:chgData name="Venu Yalapala" userId="9feb8bbceceecaca" providerId="LiveId" clId="{D0E70BD1-F5E2-4CA1-B64A-7D9A7508CF80}" dt="2025-05-24T18:13:46.551" v="618"/>
        <pc:sldMkLst>
          <pc:docMk/>
          <pc:sldMk cId="3929685035" sldId="2235"/>
        </pc:sldMkLst>
      </pc:sldChg>
      <pc:sldChg chg="mod modClrScheme chgLayout">
        <pc:chgData name="Venu Yalapala" userId="9feb8bbceceecaca" providerId="LiveId" clId="{D0E70BD1-F5E2-4CA1-B64A-7D9A7508CF80}" dt="2025-05-24T18:13:46.551" v="620"/>
        <pc:sldMkLst>
          <pc:docMk/>
          <pc:sldMk cId="3889880580" sldId="2236"/>
        </pc:sldMkLst>
      </pc:sldChg>
      <pc:sldChg chg="mod modClrScheme chgLayout">
        <pc:chgData name="Venu Yalapala" userId="9feb8bbceceecaca" providerId="LiveId" clId="{D0E70BD1-F5E2-4CA1-B64A-7D9A7508CF80}" dt="2025-05-24T18:13:46.551" v="617"/>
        <pc:sldMkLst>
          <pc:docMk/>
          <pc:sldMk cId="277552898" sldId="2237"/>
        </pc:sldMkLst>
      </pc:sldChg>
      <pc:sldChg chg="mod modClrScheme chgLayout">
        <pc:chgData name="Venu Yalapala" userId="9feb8bbceceecaca" providerId="LiveId" clId="{D0E70BD1-F5E2-4CA1-B64A-7D9A7508CF80}" dt="2025-05-24T18:13:46.551" v="619"/>
        <pc:sldMkLst>
          <pc:docMk/>
          <pc:sldMk cId="3964188485" sldId="2238"/>
        </pc:sldMkLst>
      </pc:sldChg>
      <pc:sldChg chg="mod modClrScheme chgLayout">
        <pc:chgData name="Venu Yalapala" userId="9feb8bbceceecaca" providerId="LiveId" clId="{D0E70BD1-F5E2-4CA1-B64A-7D9A7508CF80}" dt="2025-05-24T18:13:46.551" v="621"/>
        <pc:sldMkLst>
          <pc:docMk/>
          <pc:sldMk cId="2656691534" sldId="2239"/>
        </pc:sldMkLst>
      </pc:sldChg>
      <pc:sldChg chg="mod modClrScheme chgLayout">
        <pc:chgData name="Venu Yalapala" userId="9feb8bbceceecaca" providerId="LiveId" clId="{D0E70BD1-F5E2-4CA1-B64A-7D9A7508CF80}" dt="2025-05-24T18:13:46.520" v="410"/>
        <pc:sldMkLst>
          <pc:docMk/>
          <pc:sldMk cId="2412344807" sldId="2240"/>
        </pc:sldMkLst>
      </pc:sldChg>
      <pc:sldChg chg="mod modClrScheme chgLayout">
        <pc:chgData name="Venu Yalapala" userId="9feb8bbceceecaca" providerId="LiveId" clId="{D0E70BD1-F5E2-4CA1-B64A-7D9A7508CF80}" dt="2025-05-24T18:13:46.520" v="411"/>
        <pc:sldMkLst>
          <pc:docMk/>
          <pc:sldMk cId="939251459" sldId="2241"/>
        </pc:sldMkLst>
      </pc:sldChg>
      <pc:sldChg chg="mod modClrScheme chgLayout">
        <pc:chgData name="Venu Yalapala" userId="9feb8bbceceecaca" providerId="LiveId" clId="{D0E70BD1-F5E2-4CA1-B64A-7D9A7508CF80}" dt="2025-05-24T18:13:46.551" v="590"/>
        <pc:sldMkLst>
          <pc:docMk/>
          <pc:sldMk cId="1747795964" sldId="2252"/>
        </pc:sldMkLst>
      </pc:sldChg>
      <pc:sldChg chg="mod modClrScheme chgLayout">
        <pc:chgData name="Venu Yalapala" userId="9feb8bbceceecaca" providerId="LiveId" clId="{D0E70BD1-F5E2-4CA1-B64A-7D9A7508CF80}" dt="2025-05-24T18:13:46.551" v="591"/>
        <pc:sldMkLst>
          <pc:docMk/>
          <pc:sldMk cId="356698287" sldId="2253"/>
        </pc:sldMkLst>
      </pc:sldChg>
      <pc:sldChg chg="mod modClrScheme chgLayout">
        <pc:chgData name="Venu Yalapala" userId="9feb8bbceceecaca" providerId="LiveId" clId="{D0E70BD1-F5E2-4CA1-B64A-7D9A7508CF80}" dt="2025-05-24T18:13:46.551" v="592"/>
        <pc:sldMkLst>
          <pc:docMk/>
          <pc:sldMk cId="3822718925" sldId="2254"/>
        </pc:sldMkLst>
      </pc:sldChg>
      <pc:sldChg chg="mod modClrScheme chgLayout">
        <pc:chgData name="Venu Yalapala" userId="9feb8bbceceecaca" providerId="LiveId" clId="{D0E70BD1-F5E2-4CA1-B64A-7D9A7508CF80}" dt="2025-05-24T18:13:46.520" v="420"/>
        <pc:sldMkLst>
          <pc:docMk/>
          <pc:sldMk cId="2906456552" sldId="2262"/>
        </pc:sldMkLst>
      </pc:sldChg>
      <pc:sldChg chg="mod modClrScheme chgLayout">
        <pc:chgData name="Venu Yalapala" userId="9feb8bbceceecaca" providerId="LiveId" clId="{D0E70BD1-F5E2-4CA1-B64A-7D9A7508CF80}" dt="2025-05-24T18:13:46.520" v="421"/>
        <pc:sldMkLst>
          <pc:docMk/>
          <pc:sldMk cId="1778376970" sldId="2263"/>
        </pc:sldMkLst>
      </pc:sldChg>
      <pc:sldChg chg="mod modClrScheme chgLayout">
        <pc:chgData name="Venu Yalapala" userId="9feb8bbceceecaca" providerId="LiveId" clId="{D0E70BD1-F5E2-4CA1-B64A-7D9A7508CF80}" dt="2025-05-24T18:13:46.520" v="422"/>
        <pc:sldMkLst>
          <pc:docMk/>
          <pc:sldMk cId="3350220263" sldId="2270"/>
        </pc:sldMkLst>
      </pc:sldChg>
      <pc:sldChg chg="mod modClrScheme chgLayout">
        <pc:chgData name="Venu Yalapala" userId="9feb8bbceceecaca" providerId="LiveId" clId="{D0E70BD1-F5E2-4CA1-B64A-7D9A7508CF80}" dt="2025-05-24T18:13:46.520" v="424"/>
        <pc:sldMkLst>
          <pc:docMk/>
          <pc:sldMk cId="2701967284" sldId="2271"/>
        </pc:sldMkLst>
      </pc:sldChg>
      <pc:sldChg chg="mod modClrScheme chgLayout">
        <pc:chgData name="Venu Yalapala" userId="9feb8bbceceecaca" providerId="LiveId" clId="{D0E70BD1-F5E2-4CA1-B64A-7D9A7508CF80}" dt="2025-05-24T18:13:46.520" v="426"/>
        <pc:sldMkLst>
          <pc:docMk/>
          <pc:sldMk cId="1766259721" sldId="2272"/>
        </pc:sldMkLst>
      </pc:sldChg>
      <pc:sldChg chg="mod modClrScheme chgLayout">
        <pc:chgData name="Venu Yalapala" userId="9feb8bbceceecaca" providerId="LiveId" clId="{D0E70BD1-F5E2-4CA1-B64A-7D9A7508CF80}" dt="2025-05-24T18:13:46.520" v="423"/>
        <pc:sldMkLst>
          <pc:docMk/>
          <pc:sldMk cId="451555028" sldId="2273"/>
        </pc:sldMkLst>
      </pc:sldChg>
      <pc:sldChg chg="mod modClrScheme chgLayout">
        <pc:chgData name="Venu Yalapala" userId="9feb8bbceceecaca" providerId="LiveId" clId="{D0E70BD1-F5E2-4CA1-B64A-7D9A7508CF80}" dt="2025-05-24T18:13:46.520" v="425"/>
        <pc:sldMkLst>
          <pc:docMk/>
          <pc:sldMk cId="3914786256" sldId="2274"/>
        </pc:sldMkLst>
      </pc:sldChg>
      <pc:sldChg chg="mod modClrScheme chgLayout">
        <pc:chgData name="Venu Yalapala" userId="9feb8bbceceecaca" providerId="LiveId" clId="{D0E70BD1-F5E2-4CA1-B64A-7D9A7508CF80}" dt="2025-05-24T18:13:46.520" v="427"/>
        <pc:sldMkLst>
          <pc:docMk/>
          <pc:sldMk cId="1313058696" sldId="2275"/>
        </pc:sldMkLst>
      </pc:sldChg>
      <pc:sldChg chg="mod modClrScheme chgLayout">
        <pc:chgData name="Venu Yalapala" userId="9feb8bbceceecaca" providerId="LiveId" clId="{D0E70BD1-F5E2-4CA1-B64A-7D9A7508CF80}" dt="2025-05-24T18:13:46.551" v="593"/>
        <pc:sldMkLst>
          <pc:docMk/>
          <pc:sldMk cId="1106286927" sldId="2276"/>
        </pc:sldMkLst>
      </pc:sldChg>
      <pc:sldChg chg="mod modClrScheme chgLayout">
        <pc:chgData name="Venu Yalapala" userId="9feb8bbceceecaca" providerId="LiveId" clId="{D0E70BD1-F5E2-4CA1-B64A-7D9A7508CF80}" dt="2025-05-24T18:13:46.551" v="596"/>
        <pc:sldMkLst>
          <pc:docMk/>
          <pc:sldMk cId="387825821" sldId="2277"/>
        </pc:sldMkLst>
      </pc:sldChg>
      <pc:sldChg chg="mod modClrScheme chgLayout">
        <pc:chgData name="Venu Yalapala" userId="9feb8bbceceecaca" providerId="LiveId" clId="{D0E70BD1-F5E2-4CA1-B64A-7D9A7508CF80}" dt="2025-05-24T18:13:46.551" v="599"/>
        <pc:sldMkLst>
          <pc:docMk/>
          <pc:sldMk cId="2444020889" sldId="2278"/>
        </pc:sldMkLst>
      </pc:sldChg>
      <pc:sldChg chg="mod modClrScheme chgLayout">
        <pc:chgData name="Venu Yalapala" userId="9feb8bbceceecaca" providerId="LiveId" clId="{D0E70BD1-F5E2-4CA1-B64A-7D9A7508CF80}" dt="2025-05-24T18:13:46.551" v="594"/>
        <pc:sldMkLst>
          <pc:docMk/>
          <pc:sldMk cId="3487201134" sldId="2279"/>
        </pc:sldMkLst>
      </pc:sldChg>
      <pc:sldChg chg="mod modClrScheme chgLayout">
        <pc:chgData name="Venu Yalapala" userId="9feb8bbceceecaca" providerId="LiveId" clId="{D0E70BD1-F5E2-4CA1-B64A-7D9A7508CF80}" dt="2025-05-24T18:13:46.551" v="595"/>
        <pc:sldMkLst>
          <pc:docMk/>
          <pc:sldMk cId="331021593" sldId="2280"/>
        </pc:sldMkLst>
      </pc:sldChg>
      <pc:sldChg chg="mod modClrScheme chgLayout">
        <pc:chgData name="Venu Yalapala" userId="9feb8bbceceecaca" providerId="LiveId" clId="{D0E70BD1-F5E2-4CA1-B64A-7D9A7508CF80}" dt="2025-05-24T18:13:46.551" v="597"/>
        <pc:sldMkLst>
          <pc:docMk/>
          <pc:sldMk cId="21428966" sldId="2281"/>
        </pc:sldMkLst>
      </pc:sldChg>
      <pc:sldChg chg="mod modClrScheme chgLayout">
        <pc:chgData name="Venu Yalapala" userId="9feb8bbceceecaca" providerId="LiveId" clId="{D0E70BD1-F5E2-4CA1-B64A-7D9A7508CF80}" dt="2025-05-24T18:13:46.551" v="598"/>
        <pc:sldMkLst>
          <pc:docMk/>
          <pc:sldMk cId="2155917826" sldId="2282"/>
        </pc:sldMkLst>
      </pc:sldChg>
      <pc:sldChg chg="mod modClrScheme chgLayout">
        <pc:chgData name="Venu Yalapala" userId="9feb8bbceceecaca" providerId="LiveId" clId="{D0E70BD1-F5E2-4CA1-B64A-7D9A7508CF80}" dt="2025-05-24T18:13:46.551" v="600"/>
        <pc:sldMkLst>
          <pc:docMk/>
          <pc:sldMk cId="3961264169" sldId="2283"/>
        </pc:sldMkLst>
      </pc:sldChg>
      <pc:sldChg chg="mod modClrScheme chgLayout">
        <pc:chgData name="Venu Yalapala" userId="9feb8bbceceecaca" providerId="LiveId" clId="{D0E70BD1-F5E2-4CA1-B64A-7D9A7508CF80}" dt="2025-05-24T18:13:46.551" v="601"/>
        <pc:sldMkLst>
          <pc:docMk/>
          <pc:sldMk cId="3233251652" sldId="2284"/>
        </pc:sldMkLst>
      </pc:sldChg>
      <pc:sldChg chg="mod modClrScheme chgLayout">
        <pc:chgData name="Venu Yalapala" userId="9feb8bbceceecaca" providerId="LiveId" clId="{D0E70BD1-F5E2-4CA1-B64A-7D9A7508CF80}" dt="2025-05-24T18:13:46.551" v="604"/>
        <pc:sldMkLst>
          <pc:docMk/>
          <pc:sldMk cId="2327552893" sldId="2285"/>
        </pc:sldMkLst>
      </pc:sldChg>
      <pc:sldChg chg="mod modClrScheme chgLayout">
        <pc:chgData name="Venu Yalapala" userId="9feb8bbceceecaca" providerId="LiveId" clId="{D0E70BD1-F5E2-4CA1-B64A-7D9A7508CF80}" dt="2025-05-24T18:13:46.551" v="605"/>
        <pc:sldMkLst>
          <pc:docMk/>
          <pc:sldMk cId="1482029472" sldId="2286"/>
        </pc:sldMkLst>
      </pc:sldChg>
      <pc:sldChg chg="mod modClrScheme chgLayout">
        <pc:chgData name="Venu Yalapala" userId="9feb8bbceceecaca" providerId="LiveId" clId="{D0E70BD1-F5E2-4CA1-B64A-7D9A7508CF80}" dt="2025-05-24T18:13:46.551" v="608"/>
        <pc:sldMkLst>
          <pc:docMk/>
          <pc:sldMk cId="1538883891" sldId="2287"/>
        </pc:sldMkLst>
      </pc:sldChg>
      <pc:sldChg chg="mod modClrScheme chgLayout">
        <pc:chgData name="Venu Yalapala" userId="9feb8bbceceecaca" providerId="LiveId" clId="{D0E70BD1-F5E2-4CA1-B64A-7D9A7508CF80}" dt="2025-05-24T18:13:46.551" v="611"/>
        <pc:sldMkLst>
          <pc:docMk/>
          <pc:sldMk cId="1049735650" sldId="2288"/>
        </pc:sldMkLst>
      </pc:sldChg>
      <pc:sldChg chg="mod modClrScheme chgLayout">
        <pc:chgData name="Venu Yalapala" userId="9feb8bbceceecaca" providerId="LiveId" clId="{D0E70BD1-F5E2-4CA1-B64A-7D9A7508CF80}" dt="2025-05-24T18:13:46.551" v="606"/>
        <pc:sldMkLst>
          <pc:docMk/>
          <pc:sldMk cId="2068789429" sldId="2289"/>
        </pc:sldMkLst>
      </pc:sldChg>
      <pc:sldChg chg="mod modClrScheme chgLayout">
        <pc:chgData name="Venu Yalapala" userId="9feb8bbceceecaca" providerId="LiveId" clId="{D0E70BD1-F5E2-4CA1-B64A-7D9A7508CF80}" dt="2025-05-24T18:13:46.551" v="607"/>
        <pc:sldMkLst>
          <pc:docMk/>
          <pc:sldMk cId="3725330848" sldId="2290"/>
        </pc:sldMkLst>
      </pc:sldChg>
      <pc:sldChg chg="mod modClrScheme chgLayout">
        <pc:chgData name="Venu Yalapala" userId="9feb8bbceceecaca" providerId="LiveId" clId="{D0E70BD1-F5E2-4CA1-B64A-7D9A7508CF80}" dt="2025-05-24T18:13:46.551" v="609"/>
        <pc:sldMkLst>
          <pc:docMk/>
          <pc:sldMk cId="3156651482" sldId="2291"/>
        </pc:sldMkLst>
      </pc:sldChg>
      <pc:sldChg chg="mod modClrScheme chgLayout">
        <pc:chgData name="Venu Yalapala" userId="9feb8bbceceecaca" providerId="LiveId" clId="{D0E70BD1-F5E2-4CA1-B64A-7D9A7508CF80}" dt="2025-05-24T18:13:46.551" v="610"/>
        <pc:sldMkLst>
          <pc:docMk/>
          <pc:sldMk cId="2049619388" sldId="2292"/>
        </pc:sldMkLst>
      </pc:sldChg>
      <pc:sldChg chg="mod modClrScheme chgLayout">
        <pc:chgData name="Venu Yalapala" userId="9feb8bbceceecaca" providerId="LiveId" clId="{D0E70BD1-F5E2-4CA1-B64A-7D9A7508CF80}" dt="2025-05-24T18:13:46.551" v="612"/>
        <pc:sldMkLst>
          <pc:docMk/>
          <pc:sldMk cId="3789493974" sldId="2293"/>
        </pc:sldMkLst>
      </pc:sldChg>
      <pc:sldChg chg="mod modClrScheme chgLayout">
        <pc:chgData name="Venu Yalapala" userId="9feb8bbceceecaca" providerId="LiveId" clId="{D0E70BD1-F5E2-4CA1-B64A-7D9A7508CF80}" dt="2025-05-24T18:13:46.551" v="613"/>
        <pc:sldMkLst>
          <pc:docMk/>
          <pc:sldMk cId="290762334" sldId="2294"/>
        </pc:sldMkLst>
      </pc:sldChg>
      <pc:sldChg chg="mod modClrScheme chgLayout">
        <pc:chgData name="Venu Yalapala" userId="9feb8bbceceecaca" providerId="LiveId" clId="{D0E70BD1-F5E2-4CA1-B64A-7D9A7508CF80}" dt="2025-05-24T18:13:46.520" v="412"/>
        <pc:sldMkLst>
          <pc:docMk/>
          <pc:sldMk cId="545687995" sldId="2295"/>
        </pc:sldMkLst>
      </pc:sldChg>
      <pc:sldChg chg="mod modClrScheme chgLayout">
        <pc:chgData name="Venu Yalapala" userId="9feb8bbceceecaca" providerId="LiveId" clId="{D0E70BD1-F5E2-4CA1-B64A-7D9A7508CF80}" dt="2025-05-24T18:13:46.520" v="414"/>
        <pc:sldMkLst>
          <pc:docMk/>
          <pc:sldMk cId="1519495033" sldId="2296"/>
        </pc:sldMkLst>
      </pc:sldChg>
      <pc:sldChg chg="mod modClrScheme chgLayout">
        <pc:chgData name="Venu Yalapala" userId="9feb8bbceceecaca" providerId="LiveId" clId="{D0E70BD1-F5E2-4CA1-B64A-7D9A7508CF80}" dt="2025-05-24T18:13:46.520" v="416"/>
        <pc:sldMkLst>
          <pc:docMk/>
          <pc:sldMk cId="4106687463" sldId="2297"/>
        </pc:sldMkLst>
      </pc:sldChg>
      <pc:sldChg chg="mod modClrScheme chgLayout">
        <pc:chgData name="Venu Yalapala" userId="9feb8bbceceecaca" providerId="LiveId" clId="{D0E70BD1-F5E2-4CA1-B64A-7D9A7508CF80}" dt="2025-05-24T18:13:46.520" v="418"/>
        <pc:sldMkLst>
          <pc:docMk/>
          <pc:sldMk cId="2686996816" sldId="2298"/>
        </pc:sldMkLst>
      </pc:sldChg>
      <pc:sldChg chg="mod modClrScheme chgLayout">
        <pc:chgData name="Venu Yalapala" userId="9feb8bbceceecaca" providerId="LiveId" clId="{D0E70BD1-F5E2-4CA1-B64A-7D9A7508CF80}" dt="2025-05-24T18:13:46.520" v="413"/>
        <pc:sldMkLst>
          <pc:docMk/>
          <pc:sldMk cId="2409178169" sldId="2299"/>
        </pc:sldMkLst>
      </pc:sldChg>
      <pc:sldChg chg="mod modClrScheme chgLayout">
        <pc:chgData name="Venu Yalapala" userId="9feb8bbceceecaca" providerId="LiveId" clId="{D0E70BD1-F5E2-4CA1-B64A-7D9A7508CF80}" dt="2025-05-24T18:13:46.520" v="415"/>
        <pc:sldMkLst>
          <pc:docMk/>
          <pc:sldMk cId="3899263362" sldId="2300"/>
        </pc:sldMkLst>
      </pc:sldChg>
      <pc:sldChg chg="mod modClrScheme chgLayout">
        <pc:chgData name="Venu Yalapala" userId="9feb8bbceceecaca" providerId="LiveId" clId="{D0E70BD1-F5E2-4CA1-B64A-7D9A7508CF80}" dt="2025-05-24T18:13:46.520" v="417"/>
        <pc:sldMkLst>
          <pc:docMk/>
          <pc:sldMk cId="498028098" sldId="2301"/>
        </pc:sldMkLst>
      </pc:sldChg>
      <pc:sldChg chg="mod modClrScheme chgLayout">
        <pc:chgData name="Venu Yalapala" userId="9feb8bbceceecaca" providerId="LiveId" clId="{D0E70BD1-F5E2-4CA1-B64A-7D9A7508CF80}" dt="2025-05-24T18:13:46.520" v="419"/>
        <pc:sldMkLst>
          <pc:docMk/>
          <pc:sldMk cId="1422158962" sldId="2302"/>
        </pc:sldMkLst>
      </pc:sldChg>
      <pc:sldChg chg="mod modClrScheme chgLayout">
        <pc:chgData name="Venu Yalapala" userId="9feb8bbceceecaca" providerId="LiveId" clId="{D0E70BD1-F5E2-4CA1-B64A-7D9A7508CF80}" dt="2025-05-24T18:13:46.536" v="584"/>
        <pc:sldMkLst>
          <pc:docMk/>
          <pc:sldMk cId="3189805759" sldId="2311"/>
        </pc:sldMkLst>
      </pc:sldChg>
      <pc:sldChg chg="mod modClrScheme chgLayout">
        <pc:chgData name="Venu Yalapala" userId="9feb8bbceceecaca" providerId="LiveId" clId="{D0E70BD1-F5E2-4CA1-B64A-7D9A7508CF80}" dt="2025-05-24T18:13:46.536" v="585"/>
        <pc:sldMkLst>
          <pc:docMk/>
          <pc:sldMk cId="1667690450" sldId="2312"/>
        </pc:sldMkLst>
      </pc:sldChg>
      <pc:sldChg chg="mod modClrScheme chgLayout">
        <pc:chgData name="Venu Yalapala" userId="9feb8bbceceecaca" providerId="LiveId" clId="{D0E70BD1-F5E2-4CA1-B64A-7D9A7508CF80}" dt="2025-05-24T18:13:46.536" v="586"/>
        <pc:sldMkLst>
          <pc:docMk/>
          <pc:sldMk cId="80400986" sldId="2313"/>
        </pc:sldMkLst>
      </pc:sldChg>
      <pc:sldChg chg="mod modClrScheme chgLayout">
        <pc:chgData name="Venu Yalapala" userId="9feb8bbceceecaca" providerId="LiveId" clId="{D0E70BD1-F5E2-4CA1-B64A-7D9A7508CF80}" dt="2025-05-24T18:13:46.536" v="587"/>
        <pc:sldMkLst>
          <pc:docMk/>
          <pc:sldMk cId="3453013925" sldId="2314"/>
        </pc:sldMkLst>
      </pc:sldChg>
      <pc:sldChg chg="mod modClrScheme chgLayout">
        <pc:chgData name="Venu Yalapala" userId="9feb8bbceceecaca" providerId="LiveId" clId="{D0E70BD1-F5E2-4CA1-B64A-7D9A7508CF80}" dt="2025-05-24T18:13:46.536" v="588"/>
        <pc:sldMkLst>
          <pc:docMk/>
          <pc:sldMk cId="8757494" sldId="2315"/>
        </pc:sldMkLst>
      </pc:sldChg>
      <pc:sldChg chg="mod modClrScheme chgLayout">
        <pc:chgData name="Venu Yalapala" userId="9feb8bbceceecaca" providerId="LiveId" clId="{D0E70BD1-F5E2-4CA1-B64A-7D9A7508CF80}" dt="2025-05-24T18:13:46.536" v="589"/>
        <pc:sldMkLst>
          <pc:docMk/>
          <pc:sldMk cId="439764153" sldId="2316"/>
        </pc:sldMkLst>
      </pc:sldChg>
      <pc:sldChg chg="mod modClrScheme chgLayout">
        <pc:chgData name="Venu Yalapala" userId="9feb8bbceceecaca" providerId="LiveId" clId="{D0E70BD1-F5E2-4CA1-B64A-7D9A7508CF80}" dt="2025-05-24T18:13:46.536" v="574"/>
        <pc:sldMkLst>
          <pc:docMk/>
          <pc:sldMk cId="1871323527" sldId="2317"/>
        </pc:sldMkLst>
      </pc:sldChg>
      <pc:sldChg chg="mod modClrScheme chgLayout">
        <pc:chgData name="Venu Yalapala" userId="9feb8bbceceecaca" providerId="LiveId" clId="{D0E70BD1-F5E2-4CA1-B64A-7D9A7508CF80}" dt="2025-05-24T18:13:46.536" v="576"/>
        <pc:sldMkLst>
          <pc:docMk/>
          <pc:sldMk cId="2210056766" sldId="2318"/>
        </pc:sldMkLst>
      </pc:sldChg>
      <pc:sldChg chg="mod modClrScheme chgLayout">
        <pc:chgData name="Venu Yalapala" userId="9feb8bbceceecaca" providerId="LiveId" clId="{D0E70BD1-F5E2-4CA1-B64A-7D9A7508CF80}" dt="2025-05-24T18:13:46.520" v="398"/>
        <pc:sldMkLst>
          <pc:docMk/>
          <pc:sldMk cId="1171966891" sldId="2328"/>
        </pc:sldMkLst>
      </pc:sldChg>
      <pc:sldChg chg="mod modClrScheme chgLayout">
        <pc:chgData name="Venu Yalapala" userId="9feb8bbceceecaca" providerId="LiveId" clId="{D0E70BD1-F5E2-4CA1-B64A-7D9A7508CF80}" dt="2025-05-24T18:13:46.520" v="399"/>
        <pc:sldMkLst>
          <pc:docMk/>
          <pc:sldMk cId="1627049075" sldId="2329"/>
        </pc:sldMkLst>
      </pc:sldChg>
      <pc:sldChg chg="mod modClrScheme chgLayout">
        <pc:chgData name="Venu Yalapala" userId="9feb8bbceceecaca" providerId="LiveId" clId="{D0E70BD1-F5E2-4CA1-B64A-7D9A7508CF80}" dt="2025-05-24T18:13:46.520" v="400"/>
        <pc:sldMkLst>
          <pc:docMk/>
          <pc:sldMk cId="4140956649" sldId="2330"/>
        </pc:sldMkLst>
      </pc:sldChg>
      <pc:sldChg chg="mod modClrScheme chgLayout">
        <pc:chgData name="Venu Yalapala" userId="9feb8bbceceecaca" providerId="LiveId" clId="{D0E70BD1-F5E2-4CA1-B64A-7D9A7508CF80}" dt="2025-05-24T18:13:46.520" v="401"/>
        <pc:sldMkLst>
          <pc:docMk/>
          <pc:sldMk cId="1215779156" sldId="2331"/>
        </pc:sldMkLst>
      </pc:sldChg>
      <pc:sldChg chg="mod modClrScheme chgLayout">
        <pc:chgData name="Venu Yalapala" userId="9feb8bbceceecaca" providerId="LiveId" clId="{D0E70BD1-F5E2-4CA1-B64A-7D9A7508CF80}" dt="2025-05-24T18:13:46.520" v="402"/>
        <pc:sldMkLst>
          <pc:docMk/>
          <pc:sldMk cId="3090155854" sldId="2332"/>
        </pc:sldMkLst>
      </pc:sldChg>
      <pc:sldChg chg="mod modClrScheme chgLayout">
        <pc:chgData name="Venu Yalapala" userId="9feb8bbceceecaca" providerId="LiveId" clId="{D0E70BD1-F5E2-4CA1-B64A-7D9A7508CF80}" dt="2025-05-24T18:13:46.520" v="403"/>
        <pc:sldMkLst>
          <pc:docMk/>
          <pc:sldMk cId="1450991117" sldId="2333"/>
        </pc:sldMkLst>
      </pc:sldChg>
      <pc:sldChg chg="mod modClrScheme chgLayout">
        <pc:chgData name="Venu Yalapala" userId="9feb8bbceceecaca" providerId="LiveId" clId="{D0E70BD1-F5E2-4CA1-B64A-7D9A7508CF80}" dt="2025-05-24T18:13:46.520" v="404"/>
        <pc:sldMkLst>
          <pc:docMk/>
          <pc:sldMk cId="3396231045" sldId="2334"/>
        </pc:sldMkLst>
      </pc:sldChg>
      <pc:sldChg chg="mod modClrScheme chgLayout">
        <pc:chgData name="Venu Yalapala" userId="9feb8bbceceecaca" providerId="LiveId" clId="{D0E70BD1-F5E2-4CA1-B64A-7D9A7508CF80}" dt="2025-05-24T18:13:46.520" v="405"/>
        <pc:sldMkLst>
          <pc:docMk/>
          <pc:sldMk cId="1566819370" sldId="2335"/>
        </pc:sldMkLst>
      </pc:sldChg>
      <pc:sldChg chg="mod modClrScheme chgLayout">
        <pc:chgData name="Venu Yalapala" userId="9feb8bbceceecaca" providerId="LiveId" clId="{D0E70BD1-F5E2-4CA1-B64A-7D9A7508CF80}" dt="2025-05-24T18:13:46.520" v="406"/>
        <pc:sldMkLst>
          <pc:docMk/>
          <pc:sldMk cId="2644141981" sldId="2336"/>
        </pc:sldMkLst>
      </pc:sldChg>
      <pc:sldChg chg="mod modClrScheme chgLayout">
        <pc:chgData name="Venu Yalapala" userId="9feb8bbceceecaca" providerId="LiveId" clId="{D0E70BD1-F5E2-4CA1-B64A-7D9A7508CF80}" dt="2025-05-24T18:13:46.520" v="407"/>
        <pc:sldMkLst>
          <pc:docMk/>
          <pc:sldMk cId="2058212567" sldId="2337"/>
        </pc:sldMkLst>
      </pc:sldChg>
      <pc:sldChg chg="mod modClrScheme chgLayout">
        <pc:chgData name="Venu Yalapala" userId="9feb8bbceceecaca" providerId="LiveId" clId="{D0E70BD1-F5E2-4CA1-B64A-7D9A7508CF80}" dt="2025-05-24T18:13:46.520" v="408"/>
        <pc:sldMkLst>
          <pc:docMk/>
          <pc:sldMk cId="3938701690" sldId="2338"/>
        </pc:sldMkLst>
      </pc:sldChg>
      <pc:sldChg chg="mod modClrScheme chgLayout">
        <pc:chgData name="Venu Yalapala" userId="9feb8bbceceecaca" providerId="LiveId" clId="{D0E70BD1-F5E2-4CA1-B64A-7D9A7508CF80}" dt="2025-05-24T18:13:46.520" v="409"/>
        <pc:sldMkLst>
          <pc:docMk/>
          <pc:sldMk cId="3882070778" sldId="2339"/>
        </pc:sldMkLst>
      </pc:sldChg>
      <pc:sldChg chg="mod modClrScheme chgLayout">
        <pc:chgData name="Venu Yalapala" userId="9feb8bbceceecaca" providerId="LiveId" clId="{D0E70BD1-F5E2-4CA1-B64A-7D9A7508CF80}" dt="2025-05-24T18:13:46.489" v="153"/>
        <pc:sldMkLst>
          <pc:docMk/>
          <pc:sldMk cId="3317929193" sldId="2340"/>
        </pc:sldMkLst>
      </pc:sldChg>
      <pc:sldChg chg="mod modClrScheme chgLayout">
        <pc:chgData name="Venu Yalapala" userId="9feb8bbceceecaca" providerId="LiveId" clId="{D0E70BD1-F5E2-4CA1-B64A-7D9A7508CF80}" dt="2025-05-24T18:13:46.489" v="154"/>
        <pc:sldMkLst>
          <pc:docMk/>
          <pc:sldMk cId="1690277168" sldId="2341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1698066218" sldId="2348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849594848" sldId="2349"/>
        </pc:sldMkLst>
      </pc:sldChg>
      <pc:sldChg chg="mod modClrScheme chgLayout">
        <pc:chgData name="Venu Yalapala" userId="9feb8bbceceecaca" providerId="LiveId" clId="{D0E70BD1-F5E2-4CA1-B64A-7D9A7508CF80}" dt="2025-05-24T18:13:46.536" v="557"/>
        <pc:sldMkLst>
          <pc:docMk/>
          <pc:sldMk cId="134716612" sldId="2354"/>
        </pc:sldMkLst>
      </pc:sldChg>
      <pc:sldChg chg="mod modClrScheme chgLayout">
        <pc:chgData name="Venu Yalapala" userId="9feb8bbceceecaca" providerId="LiveId" clId="{D0E70BD1-F5E2-4CA1-B64A-7D9A7508CF80}" dt="2025-05-24T18:13:46.536" v="558"/>
        <pc:sldMkLst>
          <pc:docMk/>
          <pc:sldMk cId="1928572491" sldId="2360"/>
        </pc:sldMkLst>
      </pc:sldChg>
      <pc:sldChg chg="mod modClrScheme chgLayout">
        <pc:chgData name="Venu Yalapala" userId="9feb8bbceceecaca" providerId="LiveId" clId="{D0E70BD1-F5E2-4CA1-B64A-7D9A7508CF80}" dt="2025-05-24T18:13:46.536" v="560"/>
        <pc:sldMkLst>
          <pc:docMk/>
          <pc:sldMk cId="3575561440" sldId="2361"/>
        </pc:sldMkLst>
      </pc:sldChg>
      <pc:sldChg chg="mod modClrScheme chgLayout">
        <pc:chgData name="Venu Yalapala" userId="9feb8bbceceecaca" providerId="LiveId" clId="{D0E70BD1-F5E2-4CA1-B64A-7D9A7508CF80}" dt="2025-05-24T18:13:46.536" v="562"/>
        <pc:sldMkLst>
          <pc:docMk/>
          <pc:sldMk cId="2357993624" sldId="2362"/>
        </pc:sldMkLst>
      </pc:sldChg>
      <pc:sldChg chg="mod modClrScheme chgLayout">
        <pc:chgData name="Venu Yalapala" userId="9feb8bbceceecaca" providerId="LiveId" clId="{D0E70BD1-F5E2-4CA1-B64A-7D9A7508CF80}" dt="2025-05-24T18:13:46.536" v="559"/>
        <pc:sldMkLst>
          <pc:docMk/>
          <pc:sldMk cId="3084548034" sldId="2363"/>
        </pc:sldMkLst>
      </pc:sldChg>
      <pc:sldChg chg="mod modClrScheme chgLayout">
        <pc:chgData name="Venu Yalapala" userId="9feb8bbceceecaca" providerId="LiveId" clId="{D0E70BD1-F5E2-4CA1-B64A-7D9A7508CF80}" dt="2025-05-24T18:13:46.536" v="561"/>
        <pc:sldMkLst>
          <pc:docMk/>
          <pc:sldMk cId="2094969495" sldId="2364"/>
        </pc:sldMkLst>
      </pc:sldChg>
      <pc:sldChg chg="mod modClrScheme chgLayout">
        <pc:chgData name="Venu Yalapala" userId="9feb8bbceceecaca" providerId="LiveId" clId="{D0E70BD1-F5E2-4CA1-B64A-7D9A7508CF80}" dt="2025-05-24T18:13:46.536" v="563"/>
        <pc:sldMkLst>
          <pc:docMk/>
          <pc:sldMk cId="1018943155" sldId="2365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4029986119" sldId="2366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70476206" sldId="2367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1000952372" sldId="2368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2620408306" sldId="2369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2652560132" sldId="2370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1577988866" sldId="2371"/>
        </pc:sldMkLst>
      </pc:sldChg>
      <pc:sldChg chg="mod modClrScheme chgLayout">
        <pc:chgData name="Venu Yalapala" userId="9feb8bbceceecaca" providerId="LiveId" clId="{D0E70BD1-F5E2-4CA1-B64A-7D9A7508CF80}" dt="2025-05-24T18:13:46.489" v="155"/>
        <pc:sldMkLst>
          <pc:docMk/>
          <pc:sldMk cId="194125197" sldId="2372"/>
        </pc:sldMkLst>
      </pc:sldChg>
      <pc:sldChg chg="mod modClrScheme chgLayout">
        <pc:chgData name="Venu Yalapala" userId="9feb8bbceceecaca" providerId="LiveId" clId="{D0E70BD1-F5E2-4CA1-B64A-7D9A7508CF80}" dt="2025-05-24T18:13:46.489" v="156"/>
        <pc:sldMkLst>
          <pc:docMk/>
          <pc:sldMk cId="3130948270" sldId="2373"/>
        </pc:sldMkLst>
      </pc:sldChg>
      <pc:sldChg chg="mod modClrScheme chgLayout">
        <pc:chgData name="Venu Yalapala" userId="9feb8bbceceecaca" providerId="LiveId" clId="{D0E70BD1-F5E2-4CA1-B64A-7D9A7508CF80}" dt="2025-05-24T18:13:46.489" v="158"/>
        <pc:sldMkLst>
          <pc:docMk/>
          <pc:sldMk cId="3079967757" sldId="2374"/>
        </pc:sldMkLst>
      </pc:sldChg>
      <pc:sldChg chg="mod modClrScheme chgLayout">
        <pc:chgData name="Venu Yalapala" userId="9feb8bbceceecaca" providerId="LiveId" clId="{D0E70BD1-F5E2-4CA1-B64A-7D9A7508CF80}" dt="2025-05-24T18:13:46.489" v="159"/>
        <pc:sldMkLst>
          <pc:docMk/>
          <pc:sldMk cId="2886611517" sldId="2376"/>
        </pc:sldMkLst>
      </pc:sldChg>
      <pc:sldChg chg="mod modClrScheme chgLayout">
        <pc:chgData name="Venu Yalapala" userId="9feb8bbceceecaca" providerId="LiveId" clId="{D0E70BD1-F5E2-4CA1-B64A-7D9A7508CF80}" dt="2025-05-24T18:13:46.489" v="161"/>
        <pc:sldMkLst>
          <pc:docMk/>
          <pc:sldMk cId="2805395598" sldId="2377"/>
        </pc:sldMkLst>
      </pc:sldChg>
      <pc:sldChg chg="mod modClrScheme chgLayout">
        <pc:chgData name="Venu Yalapala" userId="9feb8bbceceecaca" providerId="LiveId" clId="{D0E70BD1-F5E2-4CA1-B64A-7D9A7508CF80}" dt="2025-05-24T18:13:46.489" v="162"/>
        <pc:sldMkLst>
          <pc:docMk/>
          <pc:sldMk cId="3601229050" sldId="2378"/>
        </pc:sldMkLst>
      </pc:sldChg>
      <pc:sldChg chg="mod modClrScheme chgLayout">
        <pc:chgData name="Venu Yalapala" userId="9feb8bbceceecaca" providerId="LiveId" clId="{D0E70BD1-F5E2-4CA1-B64A-7D9A7508CF80}" dt="2025-05-24T18:13:46.489" v="157"/>
        <pc:sldMkLst>
          <pc:docMk/>
          <pc:sldMk cId="3415635184" sldId="2379"/>
        </pc:sldMkLst>
      </pc:sldChg>
      <pc:sldChg chg="mod modClrScheme chgLayout">
        <pc:chgData name="Venu Yalapala" userId="9feb8bbceceecaca" providerId="LiveId" clId="{D0E70BD1-F5E2-4CA1-B64A-7D9A7508CF80}" dt="2025-05-24T18:13:46.489" v="160"/>
        <pc:sldMkLst>
          <pc:docMk/>
          <pc:sldMk cId="274953193" sldId="2380"/>
        </pc:sldMkLst>
      </pc:sldChg>
      <pc:sldChg chg="mod modClrScheme chgLayout">
        <pc:chgData name="Venu Yalapala" userId="9feb8bbceceecaca" providerId="LiveId" clId="{D0E70BD1-F5E2-4CA1-B64A-7D9A7508CF80}" dt="2025-05-24T18:13:46.489" v="163"/>
        <pc:sldMkLst>
          <pc:docMk/>
          <pc:sldMk cId="1897496906" sldId="2381"/>
        </pc:sldMkLst>
      </pc:sldChg>
      <pc:sldChg chg="mod modClrScheme chgLayout">
        <pc:chgData name="Venu Yalapala" userId="9feb8bbceceecaca" providerId="LiveId" clId="{D0E70BD1-F5E2-4CA1-B64A-7D9A7508CF80}" dt="2025-05-24T18:13:46.536" v="575"/>
        <pc:sldMkLst>
          <pc:docMk/>
          <pc:sldMk cId="3988690526" sldId="2382"/>
        </pc:sldMkLst>
      </pc:sldChg>
      <pc:sldChg chg="mod modClrScheme chgLayout">
        <pc:chgData name="Venu Yalapala" userId="9feb8bbceceecaca" providerId="LiveId" clId="{D0E70BD1-F5E2-4CA1-B64A-7D9A7508CF80}" dt="2025-05-24T18:13:46.536" v="577"/>
        <pc:sldMkLst>
          <pc:docMk/>
          <pc:sldMk cId="33892202" sldId="2383"/>
        </pc:sldMkLst>
      </pc:sldChg>
      <pc:sldChg chg="mod modClrScheme chgLayout">
        <pc:chgData name="Venu Yalapala" userId="9feb8bbceceecaca" providerId="LiveId" clId="{D0E70BD1-F5E2-4CA1-B64A-7D9A7508CF80}" dt="2025-05-24T18:13:46.536" v="579"/>
        <pc:sldMkLst>
          <pc:docMk/>
          <pc:sldMk cId="3881990053" sldId="2384"/>
        </pc:sldMkLst>
      </pc:sldChg>
      <pc:sldChg chg="mod modClrScheme chgLayout">
        <pc:chgData name="Venu Yalapala" userId="9feb8bbceceecaca" providerId="LiveId" clId="{D0E70BD1-F5E2-4CA1-B64A-7D9A7508CF80}" dt="2025-05-24T18:13:46.536" v="581"/>
        <pc:sldMkLst>
          <pc:docMk/>
          <pc:sldMk cId="3062381290" sldId="2385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1634170476" sldId="2489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468070142" sldId="2490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733972429" sldId="2491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110613960" sldId="2492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2763708484" sldId="2493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622945007" sldId="2505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1842670855" sldId="2506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995892423" sldId="2507"/>
        </pc:sldMkLst>
      </pc:sldChg>
      <pc:sldChg chg="mod modClrScheme chgLayout">
        <pc:chgData name="Venu Yalapala" userId="9feb8bbceceecaca" providerId="LiveId" clId="{D0E70BD1-F5E2-4CA1-B64A-7D9A7508CF80}" dt="2025-05-24T18:13:46.551" v="659"/>
        <pc:sldMkLst>
          <pc:docMk/>
          <pc:sldMk cId="2592158562" sldId="2621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4070174815" sldId="2622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028539034" sldId="2623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974355592" sldId="2624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913918818" sldId="2634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2576080707" sldId="2635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710402008" sldId="2636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178792767" sldId="2637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023902718" sldId="2638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349262077" sldId="2639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4248191542" sldId="2640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541892440" sldId="2641"/>
        </pc:sldMkLst>
      </pc:sldChg>
      <pc:sldChg chg="mod modClrScheme chgLayout">
        <pc:chgData name="Venu Yalapala" userId="9feb8bbceceecaca" providerId="LiveId" clId="{D0E70BD1-F5E2-4CA1-B64A-7D9A7508CF80}" dt="2025-05-24T18:13:46.489" v="228"/>
        <pc:sldMkLst>
          <pc:docMk/>
          <pc:sldMk cId="1101072898" sldId="2836"/>
        </pc:sldMkLst>
      </pc:sldChg>
      <pc:sldChg chg="mod modClrScheme chgLayout">
        <pc:chgData name="Venu Yalapala" userId="9feb8bbceceecaca" providerId="LiveId" clId="{D0E70BD1-F5E2-4CA1-B64A-7D9A7508CF80}" dt="2025-05-24T18:13:46.489" v="229"/>
        <pc:sldMkLst>
          <pc:docMk/>
          <pc:sldMk cId="3102300852" sldId="2837"/>
        </pc:sldMkLst>
      </pc:sldChg>
      <pc:sldChg chg="mod modClrScheme chgLayout">
        <pc:chgData name="Venu Yalapala" userId="9feb8bbceceecaca" providerId="LiveId" clId="{D0E70BD1-F5E2-4CA1-B64A-7D9A7508CF80}" dt="2025-05-24T18:13:46.489" v="230"/>
        <pc:sldMkLst>
          <pc:docMk/>
          <pc:sldMk cId="1820744504" sldId="2838"/>
        </pc:sldMkLst>
      </pc:sldChg>
      <pc:sldChg chg="mod modClrScheme chgLayout">
        <pc:chgData name="Venu Yalapala" userId="9feb8bbceceecaca" providerId="LiveId" clId="{D0E70BD1-F5E2-4CA1-B64A-7D9A7508CF80}" dt="2025-05-24T18:13:46.489" v="233"/>
        <pc:sldMkLst>
          <pc:docMk/>
          <pc:sldMk cId="364104459" sldId="2839"/>
        </pc:sldMkLst>
      </pc:sldChg>
      <pc:sldChg chg="mod modClrScheme chgLayout">
        <pc:chgData name="Venu Yalapala" userId="9feb8bbceceecaca" providerId="LiveId" clId="{D0E70BD1-F5E2-4CA1-B64A-7D9A7508CF80}" dt="2025-05-24T18:13:46.489" v="234"/>
        <pc:sldMkLst>
          <pc:docMk/>
          <pc:sldMk cId="673404597" sldId="2840"/>
        </pc:sldMkLst>
      </pc:sldChg>
      <pc:sldChg chg="mod modClrScheme chgLayout">
        <pc:chgData name="Venu Yalapala" userId="9feb8bbceceecaca" providerId="LiveId" clId="{D0E70BD1-F5E2-4CA1-B64A-7D9A7508CF80}" dt="2025-05-24T18:13:46.489" v="237"/>
        <pc:sldMkLst>
          <pc:docMk/>
          <pc:sldMk cId="2629579424" sldId="2841"/>
        </pc:sldMkLst>
      </pc:sldChg>
      <pc:sldChg chg="mod modClrScheme chgLayout">
        <pc:chgData name="Venu Yalapala" userId="9feb8bbceceecaca" providerId="LiveId" clId="{D0E70BD1-F5E2-4CA1-B64A-7D9A7508CF80}" dt="2025-05-24T18:13:46.489" v="238"/>
        <pc:sldMkLst>
          <pc:docMk/>
          <pc:sldMk cId="1263531778" sldId="2842"/>
        </pc:sldMkLst>
      </pc:sldChg>
      <pc:sldChg chg="mod modClrScheme chgLayout">
        <pc:chgData name="Venu Yalapala" userId="9feb8bbceceecaca" providerId="LiveId" clId="{D0E70BD1-F5E2-4CA1-B64A-7D9A7508CF80}" dt="2025-05-24T18:13:46.489" v="231"/>
        <pc:sldMkLst>
          <pc:docMk/>
          <pc:sldMk cId="1480859687" sldId="2843"/>
        </pc:sldMkLst>
      </pc:sldChg>
      <pc:sldChg chg="mod modClrScheme chgLayout">
        <pc:chgData name="Venu Yalapala" userId="9feb8bbceceecaca" providerId="LiveId" clId="{D0E70BD1-F5E2-4CA1-B64A-7D9A7508CF80}" dt="2025-05-24T18:13:46.489" v="232"/>
        <pc:sldMkLst>
          <pc:docMk/>
          <pc:sldMk cId="1521850515" sldId="2844"/>
        </pc:sldMkLst>
      </pc:sldChg>
      <pc:sldChg chg="mod modClrScheme chgLayout">
        <pc:chgData name="Venu Yalapala" userId="9feb8bbceceecaca" providerId="LiveId" clId="{D0E70BD1-F5E2-4CA1-B64A-7D9A7508CF80}" dt="2025-05-24T18:13:46.489" v="235"/>
        <pc:sldMkLst>
          <pc:docMk/>
          <pc:sldMk cId="156787627" sldId="2845"/>
        </pc:sldMkLst>
      </pc:sldChg>
      <pc:sldChg chg="mod modClrScheme chgLayout">
        <pc:chgData name="Venu Yalapala" userId="9feb8bbceceecaca" providerId="LiveId" clId="{D0E70BD1-F5E2-4CA1-B64A-7D9A7508CF80}" dt="2025-05-24T18:13:46.489" v="236"/>
        <pc:sldMkLst>
          <pc:docMk/>
          <pc:sldMk cId="350902717" sldId="2846"/>
        </pc:sldMkLst>
      </pc:sldChg>
      <pc:sldChg chg="mod modClrScheme chgLayout">
        <pc:chgData name="Venu Yalapala" userId="9feb8bbceceecaca" providerId="LiveId" clId="{D0E70BD1-F5E2-4CA1-B64A-7D9A7508CF80}" dt="2025-05-24T18:13:46.489" v="239"/>
        <pc:sldMkLst>
          <pc:docMk/>
          <pc:sldMk cId="4063225979" sldId="2847"/>
        </pc:sldMkLst>
      </pc:sldChg>
      <pc:sldChg chg="mod modClrScheme chgLayout">
        <pc:chgData name="Venu Yalapala" userId="9feb8bbceceecaca" providerId="LiveId" clId="{D0E70BD1-F5E2-4CA1-B64A-7D9A7508CF80}" dt="2025-05-24T18:13:46.489" v="240"/>
        <pc:sldMkLst>
          <pc:docMk/>
          <pc:sldMk cId="3621021017" sldId="2848"/>
        </pc:sldMkLst>
      </pc:sldChg>
      <pc:sldChg chg="mod modClrScheme chgLayout">
        <pc:chgData name="Venu Yalapala" userId="9feb8bbceceecaca" providerId="LiveId" clId="{D0E70BD1-F5E2-4CA1-B64A-7D9A7508CF80}" dt="2025-05-24T18:13:46.504" v="335"/>
        <pc:sldMkLst>
          <pc:docMk/>
          <pc:sldMk cId="1413412421" sldId="2856"/>
        </pc:sldMkLst>
      </pc:sldChg>
      <pc:sldChg chg="mod modClrScheme chgLayout">
        <pc:chgData name="Venu Yalapala" userId="9feb8bbceceecaca" providerId="LiveId" clId="{D0E70BD1-F5E2-4CA1-B64A-7D9A7508CF80}" dt="2025-05-24T18:13:46.504" v="336"/>
        <pc:sldMkLst>
          <pc:docMk/>
          <pc:sldMk cId="673602605" sldId="2857"/>
        </pc:sldMkLst>
      </pc:sldChg>
      <pc:sldChg chg="mod modClrScheme chgLayout">
        <pc:chgData name="Venu Yalapala" userId="9feb8bbceceecaca" providerId="LiveId" clId="{D0E70BD1-F5E2-4CA1-B64A-7D9A7508CF80}" dt="2025-05-24T18:13:46.504" v="338"/>
        <pc:sldMkLst>
          <pc:docMk/>
          <pc:sldMk cId="2023702588" sldId="2858"/>
        </pc:sldMkLst>
      </pc:sldChg>
      <pc:sldChg chg="mod modClrScheme chgLayout">
        <pc:chgData name="Venu Yalapala" userId="9feb8bbceceecaca" providerId="LiveId" clId="{D0E70BD1-F5E2-4CA1-B64A-7D9A7508CF80}" dt="2025-05-24T18:13:46.504" v="340"/>
        <pc:sldMkLst>
          <pc:docMk/>
          <pc:sldMk cId="2640248317" sldId="2859"/>
        </pc:sldMkLst>
      </pc:sldChg>
      <pc:sldChg chg="mod modClrScheme chgLayout">
        <pc:chgData name="Venu Yalapala" userId="9feb8bbceceecaca" providerId="LiveId" clId="{D0E70BD1-F5E2-4CA1-B64A-7D9A7508CF80}" dt="2025-05-24T18:13:46.504" v="337"/>
        <pc:sldMkLst>
          <pc:docMk/>
          <pc:sldMk cId="3830198131" sldId="2860"/>
        </pc:sldMkLst>
      </pc:sldChg>
      <pc:sldChg chg="mod modClrScheme chgLayout">
        <pc:chgData name="Venu Yalapala" userId="9feb8bbceceecaca" providerId="LiveId" clId="{D0E70BD1-F5E2-4CA1-B64A-7D9A7508CF80}" dt="2025-05-24T18:13:46.504" v="339"/>
        <pc:sldMkLst>
          <pc:docMk/>
          <pc:sldMk cId="2756108165" sldId="2861"/>
        </pc:sldMkLst>
      </pc:sldChg>
      <pc:sldChg chg="mod modClrScheme chgLayout">
        <pc:chgData name="Venu Yalapala" userId="9feb8bbceceecaca" providerId="LiveId" clId="{D0E70BD1-F5E2-4CA1-B64A-7D9A7508CF80}" dt="2025-05-24T18:13:46.504" v="341"/>
        <pc:sldMkLst>
          <pc:docMk/>
          <pc:sldMk cId="4211927991" sldId="2862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783355039" sldId="2895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648284002" sldId="2896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1520846639" sldId="2897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3635597882" sldId="2907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280061065" sldId="2908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05729564" sldId="2909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1431182578" sldId="2910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977136652" sldId="2911"/>
        </pc:sldMkLst>
      </pc:sldChg>
      <pc:sldChg chg="mod ord modClrScheme chgLayout">
        <pc:chgData name="Venu Yalapala" userId="9feb8bbceceecaca" providerId="LiveId" clId="{D0E70BD1-F5E2-4CA1-B64A-7D9A7508CF80}" dt="2025-05-24T18:13:46.489" v="142"/>
        <pc:sldMkLst>
          <pc:docMk/>
          <pc:sldMk cId="3891108424" sldId="2925"/>
        </pc:sldMkLst>
      </pc:sldChg>
      <pc:sldChg chg="mod ord modClrScheme chgLayout">
        <pc:chgData name="Venu Yalapala" userId="9feb8bbceceecaca" providerId="LiveId" clId="{D0E70BD1-F5E2-4CA1-B64A-7D9A7508CF80}" dt="2025-05-24T18:13:46.489" v="144"/>
        <pc:sldMkLst>
          <pc:docMk/>
          <pc:sldMk cId="3899087545" sldId="2926"/>
        </pc:sldMkLst>
      </pc:sldChg>
      <pc:sldChg chg="mod ord modClrScheme chgLayout">
        <pc:chgData name="Venu Yalapala" userId="9feb8bbceceecaca" providerId="LiveId" clId="{D0E70BD1-F5E2-4CA1-B64A-7D9A7508CF80}" dt="2025-05-24T18:13:46.489" v="146"/>
        <pc:sldMkLst>
          <pc:docMk/>
          <pc:sldMk cId="422702960" sldId="2927"/>
        </pc:sldMkLst>
      </pc:sldChg>
      <pc:sldChg chg="mod ord modClrScheme chgLayout">
        <pc:chgData name="Venu Yalapala" userId="9feb8bbceceecaca" providerId="LiveId" clId="{D0E70BD1-F5E2-4CA1-B64A-7D9A7508CF80}" dt="2025-05-24T18:13:46.489" v="130"/>
        <pc:sldMkLst>
          <pc:docMk/>
          <pc:sldMk cId="741404568" sldId="2928"/>
        </pc:sldMkLst>
      </pc:sldChg>
      <pc:sldChg chg="mod ord modClrScheme chgLayout">
        <pc:chgData name="Venu Yalapala" userId="9feb8bbceceecaca" providerId="LiveId" clId="{D0E70BD1-F5E2-4CA1-B64A-7D9A7508CF80}" dt="2025-05-24T18:13:46.489" v="132"/>
        <pc:sldMkLst>
          <pc:docMk/>
          <pc:sldMk cId="2399207301" sldId="2929"/>
        </pc:sldMkLst>
      </pc:sldChg>
      <pc:sldChg chg="mod modClrScheme chgLayout">
        <pc:chgData name="Venu Yalapala" userId="9feb8bbceceecaca" providerId="LiveId" clId="{D0E70BD1-F5E2-4CA1-B64A-7D9A7508CF80}" dt="2025-05-24T18:13:46.536" v="516"/>
        <pc:sldMkLst>
          <pc:docMk/>
          <pc:sldMk cId="2972061107" sldId="2930"/>
        </pc:sldMkLst>
      </pc:sldChg>
      <pc:sldChg chg="mod modClrScheme chgLayout">
        <pc:chgData name="Venu Yalapala" userId="9feb8bbceceecaca" providerId="LiveId" clId="{D0E70BD1-F5E2-4CA1-B64A-7D9A7508CF80}" dt="2025-05-24T18:13:46.536" v="517"/>
        <pc:sldMkLst>
          <pc:docMk/>
          <pc:sldMk cId="2451308425" sldId="2931"/>
        </pc:sldMkLst>
      </pc:sldChg>
      <pc:sldChg chg="mod modClrScheme chgLayout">
        <pc:chgData name="Venu Yalapala" userId="9feb8bbceceecaca" providerId="LiveId" clId="{D0E70BD1-F5E2-4CA1-B64A-7D9A7508CF80}" dt="2025-05-24T18:13:46.536" v="518"/>
        <pc:sldMkLst>
          <pc:docMk/>
          <pc:sldMk cId="3725622387" sldId="2932"/>
        </pc:sldMkLst>
      </pc:sldChg>
      <pc:sldChg chg="mod modClrScheme chgLayout">
        <pc:chgData name="Venu Yalapala" userId="9feb8bbceceecaca" providerId="LiveId" clId="{D0E70BD1-F5E2-4CA1-B64A-7D9A7508CF80}" dt="2025-05-24T18:13:46.536" v="519"/>
        <pc:sldMkLst>
          <pc:docMk/>
          <pc:sldMk cId="3917744315" sldId="2935"/>
        </pc:sldMkLst>
      </pc:sldChg>
      <pc:sldChg chg="mod modClrScheme chgLayout">
        <pc:chgData name="Venu Yalapala" userId="9feb8bbceceecaca" providerId="LiveId" clId="{D0E70BD1-F5E2-4CA1-B64A-7D9A7508CF80}" dt="2025-05-24T18:13:46.536" v="521"/>
        <pc:sldMkLst>
          <pc:docMk/>
          <pc:sldMk cId="17066704" sldId="2936"/>
        </pc:sldMkLst>
      </pc:sldChg>
      <pc:sldChg chg="mod modClrScheme chgLayout">
        <pc:chgData name="Venu Yalapala" userId="9feb8bbceceecaca" providerId="LiveId" clId="{D0E70BD1-F5E2-4CA1-B64A-7D9A7508CF80}" dt="2025-05-24T18:13:46.536" v="522"/>
        <pc:sldMkLst>
          <pc:docMk/>
          <pc:sldMk cId="2011943272" sldId="2937"/>
        </pc:sldMkLst>
      </pc:sldChg>
      <pc:sldChg chg="mod modClrScheme chgLayout">
        <pc:chgData name="Venu Yalapala" userId="9feb8bbceceecaca" providerId="LiveId" clId="{D0E70BD1-F5E2-4CA1-B64A-7D9A7508CF80}" dt="2025-05-24T18:13:46.536" v="520"/>
        <pc:sldMkLst>
          <pc:docMk/>
          <pc:sldMk cId="4222223699" sldId="2938"/>
        </pc:sldMkLst>
      </pc:sldChg>
      <pc:sldChg chg="mod modClrScheme chgLayout">
        <pc:chgData name="Venu Yalapala" userId="9feb8bbceceecaca" providerId="LiveId" clId="{D0E70BD1-F5E2-4CA1-B64A-7D9A7508CF80}" dt="2025-05-24T18:13:46.536" v="523"/>
        <pc:sldMkLst>
          <pc:docMk/>
          <pc:sldMk cId="904429289" sldId="2939"/>
        </pc:sldMkLst>
      </pc:sldChg>
      <pc:sldChg chg="mod modClrScheme chgLayout">
        <pc:chgData name="Venu Yalapala" userId="9feb8bbceceecaca" providerId="LiveId" clId="{D0E70BD1-F5E2-4CA1-B64A-7D9A7508CF80}" dt="2025-05-24T18:13:46.520" v="453"/>
        <pc:sldMkLst>
          <pc:docMk/>
          <pc:sldMk cId="222843852" sldId="2940"/>
        </pc:sldMkLst>
      </pc:sldChg>
      <pc:sldChg chg="mod modClrScheme chgLayout">
        <pc:chgData name="Venu Yalapala" userId="9feb8bbceceecaca" providerId="LiveId" clId="{D0E70BD1-F5E2-4CA1-B64A-7D9A7508CF80}" dt="2025-05-24T18:13:46.520" v="454"/>
        <pc:sldMkLst>
          <pc:docMk/>
          <pc:sldMk cId="3654115779" sldId="2941"/>
        </pc:sldMkLst>
      </pc:sldChg>
      <pc:sldChg chg="mod modClrScheme chgLayout">
        <pc:chgData name="Venu Yalapala" userId="9feb8bbceceecaca" providerId="LiveId" clId="{D0E70BD1-F5E2-4CA1-B64A-7D9A7508CF80}" dt="2025-05-24T18:13:46.520" v="456"/>
        <pc:sldMkLst>
          <pc:docMk/>
          <pc:sldMk cId="525837233" sldId="2942"/>
        </pc:sldMkLst>
      </pc:sldChg>
      <pc:sldChg chg="mod modClrScheme chgLayout">
        <pc:chgData name="Venu Yalapala" userId="9feb8bbceceecaca" providerId="LiveId" clId="{D0E70BD1-F5E2-4CA1-B64A-7D9A7508CF80}" dt="2025-05-24T18:13:46.520" v="455"/>
        <pc:sldMkLst>
          <pc:docMk/>
          <pc:sldMk cId="1706724828" sldId="2943"/>
        </pc:sldMkLst>
      </pc:sldChg>
      <pc:sldChg chg="mod modClrScheme chgLayout">
        <pc:chgData name="Venu Yalapala" userId="9feb8bbceceecaca" providerId="LiveId" clId="{D0E70BD1-F5E2-4CA1-B64A-7D9A7508CF80}" dt="2025-05-24T18:13:46.520" v="457"/>
        <pc:sldMkLst>
          <pc:docMk/>
          <pc:sldMk cId="4182994183" sldId="2944"/>
        </pc:sldMkLst>
      </pc:sldChg>
      <pc:sldChg chg="mod modClrScheme chgLayout">
        <pc:chgData name="Venu Yalapala" userId="9feb8bbceceecaca" providerId="LiveId" clId="{D0E70BD1-F5E2-4CA1-B64A-7D9A7508CF80}" dt="2025-05-24T18:13:46.536" v="502"/>
        <pc:sldMkLst>
          <pc:docMk/>
          <pc:sldMk cId="1400777829" sldId="2945"/>
        </pc:sldMkLst>
      </pc:sldChg>
      <pc:sldChg chg="mod modClrScheme chgLayout">
        <pc:chgData name="Venu Yalapala" userId="9feb8bbceceecaca" providerId="LiveId" clId="{D0E70BD1-F5E2-4CA1-B64A-7D9A7508CF80}" dt="2025-05-24T18:13:46.536" v="504"/>
        <pc:sldMkLst>
          <pc:docMk/>
          <pc:sldMk cId="3041980289" sldId="2946"/>
        </pc:sldMkLst>
      </pc:sldChg>
      <pc:sldChg chg="mod modClrScheme chgLayout">
        <pc:chgData name="Venu Yalapala" userId="9feb8bbceceecaca" providerId="LiveId" clId="{D0E70BD1-F5E2-4CA1-B64A-7D9A7508CF80}" dt="2025-05-24T18:13:46.536" v="506"/>
        <pc:sldMkLst>
          <pc:docMk/>
          <pc:sldMk cId="848369153" sldId="2947"/>
        </pc:sldMkLst>
      </pc:sldChg>
      <pc:sldChg chg="mod modClrScheme chgLayout">
        <pc:chgData name="Venu Yalapala" userId="9feb8bbceceecaca" providerId="LiveId" clId="{D0E70BD1-F5E2-4CA1-B64A-7D9A7508CF80}" dt="2025-05-24T18:13:46.536" v="508"/>
        <pc:sldMkLst>
          <pc:docMk/>
          <pc:sldMk cId="2453315578" sldId="2948"/>
        </pc:sldMkLst>
      </pc:sldChg>
      <pc:sldChg chg="mod modClrScheme chgLayout">
        <pc:chgData name="Venu Yalapala" userId="9feb8bbceceecaca" providerId="LiveId" clId="{D0E70BD1-F5E2-4CA1-B64A-7D9A7508CF80}" dt="2025-05-24T18:13:46.536" v="503"/>
        <pc:sldMkLst>
          <pc:docMk/>
          <pc:sldMk cId="1253936670" sldId="2949"/>
        </pc:sldMkLst>
      </pc:sldChg>
      <pc:sldChg chg="mod modClrScheme chgLayout">
        <pc:chgData name="Venu Yalapala" userId="9feb8bbceceecaca" providerId="LiveId" clId="{D0E70BD1-F5E2-4CA1-B64A-7D9A7508CF80}" dt="2025-05-24T18:13:46.536" v="505"/>
        <pc:sldMkLst>
          <pc:docMk/>
          <pc:sldMk cId="1679267979" sldId="2950"/>
        </pc:sldMkLst>
      </pc:sldChg>
      <pc:sldChg chg="mod modClrScheme chgLayout">
        <pc:chgData name="Venu Yalapala" userId="9feb8bbceceecaca" providerId="LiveId" clId="{D0E70BD1-F5E2-4CA1-B64A-7D9A7508CF80}" dt="2025-05-24T18:13:46.536" v="507"/>
        <pc:sldMkLst>
          <pc:docMk/>
          <pc:sldMk cId="2299120068" sldId="2951"/>
        </pc:sldMkLst>
      </pc:sldChg>
      <pc:sldChg chg="mod modClrScheme chgLayout">
        <pc:chgData name="Venu Yalapala" userId="9feb8bbceceecaca" providerId="LiveId" clId="{D0E70BD1-F5E2-4CA1-B64A-7D9A7508CF80}" dt="2025-05-24T18:13:46.536" v="509"/>
        <pc:sldMkLst>
          <pc:docMk/>
          <pc:sldMk cId="2355904142" sldId="2952"/>
        </pc:sldMkLst>
      </pc:sldChg>
      <pc:sldChg chg="mod modClrScheme chgLayout">
        <pc:chgData name="Venu Yalapala" userId="9feb8bbceceecaca" providerId="LiveId" clId="{D0E70BD1-F5E2-4CA1-B64A-7D9A7508CF80}" dt="2025-05-24T18:13:46.536" v="512"/>
        <pc:sldMkLst>
          <pc:docMk/>
          <pc:sldMk cId="488529115" sldId="2953"/>
        </pc:sldMkLst>
      </pc:sldChg>
      <pc:sldChg chg="mod modClrScheme chgLayout">
        <pc:chgData name="Venu Yalapala" userId="9feb8bbceceecaca" providerId="LiveId" clId="{D0E70BD1-F5E2-4CA1-B64A-7D9A7508CF80}" dt="2025-05-24T18:13:46.536" v="514"/>
        <pc:sldMkLst>
          <pc:docMk/>
          <pc:sldMk cId="1933004234" sldId="2954"/>
        </pc:sldMkLst>
      </pc:sldChg>
      <pc:sldChg chg="mod modClrScheme chgLayout">
        <pc:chgData name="Venu Yalapala" userId="9feb8bbceceecaca" providerId="LiveId" clId="{D0E70BD1-F5E2-4CA1-B64A-7D9A7508CF80}" dt="2025-05-24T18:13:46.536" v="513"/>
        <pc:sldMkLst>
          <pc:docMk/>
          <pc:sldMk cId="3721503269" sldId="2955"/>
        </pc:sldMkLst>
      </pc:sldChg>
      <pc:sldChg chg="mod modClrScheme chgLayout">
        <pc:chgData name="Venu Yalapala" userId="9feb8bbceceecaca" providerId="LiveId" clId="{D0E70BD1-F5E2-4CA1-B64A-7D9A7508CF80}" dt="2025-05-24T18:13:46.536" v="515"/>
        <pc:sldMkLst>
          <pc:docMk/>
          <pc:sldMk cId="3859618444" sldId="2956"/>
        </pc:sldMkLst>
      </pc:sldChg>
      <pc:sldChg chg="mod modClrScheme chgLayout">
        <pc:chgData name="Venu Yalapala" userId="9feb8bbceceecaca" providerId="LiveId" clId="{D0E70BD1-F5E2-4CA1-B64A-7D9A7508CF80}" dt="2025-05-24T18:13:46.489" v="178"/>
        <pc:sldMkLst>
          <pc:docMk/>
          <pc:sldMk cId="107108060" sldId="2992"/>
        </pc:sldMkLst>
      </pc:sldChg>
      <pc:sldChg chg="mod modClrScheme chgLayout">
        <pc:chgData name="Venu Yalapala" userId="9feb8bbceceecaca" providerId="LiveId" clId="{D0E70BD1-F5E2-4CA1-B64A-7D9A7508CF80}" dt="2025-05-24T18:13:46.489" v="177"/>
        <pc:sldMkLst>
          <pc:docMk/>
          <pc:sldMk cId="3075145868" sldId="2993"/>
        </pc:sldMkLst>
      </pc:sldChg>
      <pc:sldChg chg="mod modClrScheme chgLayout">
        <pc:chgData name="Venu Yalapala" userId="9feb8bbceceecaca" providerId="LiveId" clId="{D0E70BD1-F5E2-4CA1-B64A-7D9A7508CF80}" dt="2025-05-24T18:13:46.489" v="179"/>
        <pc:sldMkLst>
          <pc:docMk/>
          <pc:sldMk cId="4259081311" sldId="2994"/>
        </pc:sldMkLst>
      </pc:sldChg>
      <pc:sldChg chg="mod modClrScheme chgLayout">
        <pc:chgData name="Venu Yalapala" userId="9feb8bbceceecaca" providerId="LiveId" clId="{D0E70BD1-F5E2-4CA1-B64A-7D9A7508CF80}" dt="2025-05-24T18:13:46.536" v="482"/>
        <pc:sldMkLst>
          <pc:docMk/>
          <pc:sldMk cId="2173776645" sldId="2995"/>
        </pc:sldMkLst>
      </pc:sldChg>
      <pc:sldChg chg="mod modClrScheme chgLayout">
        <pc:chgData name="Venu Yalapala" userId="9feb8bbceceecaca" providerId="LiveId" clId="{D0E70BD1-F5E2-4CA1-B64A-7D9A7508CF80}" dt="2025-05-24T18:13:46.536" v="483"/>
        <pc:sldMkLst>
          <pc:docMk/>
          <pc:sldMk cId="935830162" sldId="2999"/>
        </pc:sldMkLst>
      </pc:sldChg>
      <pc:sldChg chg="mod modClrScheme chgLayout">
        <pc:chgData name="Venu Yalapala" userId="9feb8bbceceecaca" providerId="LiveId" clId="{D0E70BD1-F5E2-4CA1-B64A-7D9A7508CF80}" dt="2025-05-24T18:13:46.536" v="485"/>
        <pc:sldMkLst>
          <pc:docMk/>
          <pc:sldMk cId="814546164" sldId="3000"/>
        </pc:sldMkLst>
      </pc:sldChg>
      <pc:sldChg chg="mod modClrScheme chgLayout">
        <pc:chgData name="Venu Yalapala" userId="9feb8bbceceecaca" providerId="LiveId" clId="{D0E70BD1-F5E2-4CA1-B64A-7D9A7508CF80}" dt="2025-05-24T18:13:46.536" v="484"/>
        <pc:sldMkLst>
          <pc:docMk/>
          <pc:sldMk cId="4265656501" sldId="3001"/>
        </pc:sldMkLst>
      </pc:sldChg>
      <pc:sldChg chg="mod modClrScheme chgLayout">
        <pc:chgData name="Venu Yalapala" userId="9feb8bbceceecaca" providerId="LiveId" clId="{D0E70BD1-F5E2-4CA1-B64A-7D9A7508CF80}" dt="2025-05-24T18:13:46.536" v="486"/>
        <pc:sldMkLst>
          <pc:docMk/>
          <pc:sldMk cId="1667135395" sldId="3002"/>
        </pc:sldMkLst>
      </pc:sldChg>
      <pc:sldChg chg="mod modClrScheme chgLayout">
        <pc:chgData name="Venu Yalapala" userId="9feb8bbceceecaca" providerId="LiveId" clId="{D0E70BD1-F5E2-4CA1-B64A-7D9A7508CF80}" dt="2025-05-24T18:13:46.520" v="476"/>
        <pc:sldMkLst>
          <pc:docMk/>
          <pc:sldMk cId="2058664585" sldId="3017"/>
        </pc:sldMkLst>
      </pc:sldChg>
      <pc:sldChg chg="mod modClrScheme chgLayout">
        <pc:chgData name="Venu Yalapala" userId="9feb8bbceceecaca" providerId="LiveId" clId="{D0E70BD1-F5E2-4CA1-B64A-7D9A7508CF80}" dt="2025-05-24T18:13:46.520" v="478"/>
        <pc:sldMkLst>
          <pc:docMk/>
          <pc:sldMk cId="1240258736" sldId="3018"/>
        </pc:sldMkLst>
      </pc:sldChg>
      <pc:sldChg chg="mod modClrScheme chgLayout">
        <pc:chgData name="Venu Yalapala" userId="9feb8bbceceecaca" providerId="LiveId" clId="{D0E70BD1-F5E2-4CA1-B64A-7D9A7508CF80}" dt="2025-05-24T18:13:46.520" v="480"/>
        <pc:sldMkLst>
          <pc:docMk/>
          <pc:sldMk cId="254949883" sldId="3019"/>
        </pc:sldMkLst>
      </pc:sldChg>
      <pc:sldChg chg="mod modClrScheme chgLayout">
        <pc:chgData name="Venu Yalapala" userId="9feb8bbceceecaca" providerId="LiveId" clId="{D0E70BD1-F5E2-4CA1-B64A-7D9A7508CF80}" dt="2025-05-24T18:13:46.520" v="477"/>
        <pc:sldMkLst>
          <pc:docMk/>
          <pc:sldMk cId="3929988095" sldId="3020"/>
        </pc:sldMkLst>
      </pc:sldChg>
      <pc:sldChg chg="mod modClrScheme chgLayout">
        <pc:chgData name="Venu Yalapala" userId="9feb8bbceceecaca" providerId="LiveId" clId="{D0E70BD1-F5E2-4CA1-B64A-7D9A7508CF80}" dt="2025-05-24T18:13:46.520" v="479"/>
        <pc:sldMkLst>
          <pc:docMk/>
          <pc:sldMk cId="1905551676" sldId="3021"/>
        </pc:sldMkLst>
      </pc:sldChg>
      <pc:sldChg chg="mod modClrScheme chgLayout">
        <pc:chgData name="Venu Yalapala" userId="9feb8bbceceecaca" providerId="LiveId" clId="{D0E70BD1-F5E2-4CA1-B64A-7D9A7508CF80}" dt="2025-05-24T18:13:46.520" v="481"/>
        <pc:sldMkLst>
          <pc:docMk/>
          <pc:sldMk cId="3364723715" sldId="3022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4096628792" sldId="3023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3022231364" sldId="3024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3159093553" sldId="3025"/>
        </pc:sldMkLst>
      </pc:sldChg>
      <pc:sldChg chg="mod modClrScheme chgLayout">
        <pc:chgData name="Venu Yalapala" userId="9feb8bbceceecaca" providerId="LiveId" clId="{D0E70BD1-F5E2-4CA1-B64A-7D9A7508CF80}" dt="2025-05-24T18:13:46.520" v="391"/>
        <pc:sldMkLst>
          <pc:docMk/>
          <pc:sldMk cId="3586076147" sldId="3026"/>
        </pc:sldMkLst>
      </pc:sldChg>
      <pc:sldChg chg="mod modClrScheme chgLayout">
        <pc:chgData name="Venu Yalapala" userId="9feb8bbceceecaca" providerId="LiveId" clId="{D0E70BD1-F5E2-4CA1-B64A-7D9A7508CF80}" dt="2025-05-24T18:13:46.520" v="392"/>
        <pc:sldMkLst>
          <pc:docMk/>
          <pc:sldMk cId="2530204569" sldId="3027"/>
        </pc:sldMkLst>
      </pc:sldChg>
      <pc:sldChg chg="mod modClrScheme chgLayout">
        <pc:chgData name="Venu Yalapala" userId="9feb8bbceceecaca" providerId="LiveId" clId="{D0E70BD1-F5E2-4CA1-B64A-7D9A7508CF80}" dt="2025-05-24T18:13:46.520" v="394"/>
        <pc:sldMkLst>
          <pc:docMk/>
          <pc:sldMk cId="1324893052" sldId="3028"/>
        </pc:sldMkLst>
      </pc:sldChg>
      <pc:sldChg chg="mod modClrScheme chgLayout">
        <pc:chgData name="Venu Yalapala" userId="9feb8bbceceecaca" providerId="LiveId" clId="{D0E70BD1-F5E2-4CA1-B64A-7D9A7508CF80}" dt="2025-05-24T18:13:46.520" v="396"/>
        <pc:sldMkLst>
          <pc:docMk/>
          <pc:sldMk cId="2802687049" sldId="3029"/>
        </pc:sldMkLst>
      </pc:sldChg>
      <pc:sldChg chg="mod modClrScheme chgLayout">
        <pc:chgData name="Venu Yalapala" userId="9feb8bbceceecaca" providerId="LiveId" clId="{D0E70BD1-F5E2-4CA1-B64A-7D9A7508CF80}" dt="2025-05-24T18:13:46.520" v="393"/>
        <pc:sldMkLst>
          <pc:docMk/>
          <pc:sldMk cId="783810278" sldId="3030"/>
        </pc:sldMkLst>
      </pc:sldChg>
      <pc:sldChg chg="mod modClrScheme chgLayout">
        <pc:chgData name="Venu Yalapala" userId="9feb8bbceceecaca" providerId="LiveId" clId="{D0E70BD1-F5E2-4CA1-B64A-7D9A7508CF80}" dt="2025-05-24T18:13:46.520" v="395"/>
        <pc:sldMkLst>
          <pc:docMk/>
          <pc:sldMk cId="2970944816" sldId="3031"/>
        </pc:sldMkLst>
      </pc:sldChg>
      <pc:sldChg chg="mod modClrScheme chgLayout">
        <pc:chgData name="Venu Yalapala" userId="9feb8bbceceecaca" providerId="LiveId" clId="{D0E70BD1-F5E2-4CA1-B64A-7D9A7508CF80}" dt="2025-05-24T18:13:46.520" v="397"/>
        <pc:sldMkLst>
          <pc:docMk/>
          <pc:sldMk cId="3513263042" sldId="3032"/>
        </pc:sldMkLst>
      </pc:sldChg>
      <pc:sldChg chg="mod modClrScheme chgLayout">
        <pc:chgData name="Venu Yalapala" userId="9feb8bbceceecaca" providerId="LiveId" clId="{D0E70BD1-F5E2-4CA1-B64A-7D9A7508CF80}" dt="2025-05-24T18:13:46.504" v="343"/>
        <pc:sldMkLst>
          <pc:docMk/>
          <pc:sldMk cId="4180483693" sldId="3041"/>
        </pc:sldMkLst>
      </pc:sldChg>
      <pc:sldChg chg="mod modClrScheme chgLayout">
        <pc:chgData name="Venu Yalapala" userId="9feb8bbceceecaca" providerId="LiveId" clId="{D0E70BD1-F5E2-4CA1-B64A-7D9A7508CF80}" dt="2025-05-24T18:13:46.504" v="344"/>
        <pc:sldMkLst>
          <pc:docMk/>
          <pc:sldMk cId="1705449670" sldId="3042"/>
        </pc:sldMkLst>
      </pc:sldChg>
      <pc:sldChg chg="mod modClrScheme chgLayout">
        <pc:chgData name="Venu Yalapala" userId="9feb8bbceceecaca" providerId="LiveId" clId="{D0E70BD1-F5E2-4CA1-B64A-7D9A7508CF80}" dt="2025-05-24T18:13:46.520" v="375"/>
        <pc:sldMkLst>
          <pc:docMk/>
          <pc:sldMk cId="638713942" sldId="3067"/>
        </pc:sldMkLst>
      </pc:sldChg>
      <pc:sldChg chg="mod modClrScheme chgLayout">
        <pc:chgData name="Venu Yalapala" userId="9feb8bbceceecaca" providerId="LiveId" clId="{D0E70BD1-F5E2-4CA1-B64A-7D9A7508CF80}" dt="2025-05-24T18:13:46.520" v="376"/>
        <pc:sldMkLst>
          <pc:docMk/>
          <pc:sldMk cId="767984824" sldId="3068"/>
        </pc:sldMkLst>
      </pc:sldChg>
      <pc:sldChg chg="mod modClrScheme chgLayout">
        <pc:chgData name="Venu Yalapala" userId="9feb8bbceceecaca" providerId="LiveId" clId="{D0E70BD1-F5E2-4CA1-B64A-7D9A7508CF80}" dt="2025-05-24T18:13:46.520" v="378"/>
        <pc:sldMkLst>
          <pc:docMk/>
          <pc:sldMk cId="890462928" sldId="3069"/>
        </pc:sldMkLst>
      </pc:sldChg>
      <pc:sldChg chg="mod modClrScheme chgLayout">
        <pc:chgData name="Venu Yalapala" userId="9feb8bbceceecaca" providerId="LiveId" clId="{D0E70BD1-F5E2-4CA1-B64A-7D9A7508CF80}" dt="2025-05-24T18:13:46.520" v="380"/>
        <pc:sldMkLst>
          <pc:docMk/>
          <pc:sldMk cId="454948560" sldId="3070"/>
        </pc:sldMkLst>
      </pc:sldChg>
      <pc:sldChg chg="mod modClrScheme chgLayout">
        <pc:chgData name="Venu Yalapala" userId="9feb8bbceceecaca" providerId="LiveId" clId="{D0E70BD1-F5E2-4CA1-B64A-7D9A7508CF80}" dt="2025-05-24T18:13:46.520" v="377"/>
        <pc:sldMkLst>
          <pc:docMk/>
          <pc:sldMk cId="3242004306" sldId="3071"/>
        </pc:sldMkLst>
      </pc:sldChg>
      <pc:sldChg chg="mod modClrScheme chgLayout">
        <pc:chgData name="Venu Yalapala" userId="9feb8bbceceecaca" providerId="LiveId" clId="{D0E70BD1-F5E2-4CA1-B64A-7D9A7508CF80}" dt="2025-05-24T18:13:46.520" v="379"/>
        <pc:sldMkLst>
          <pc:docMk/>
          <pc:sldMk cId="1036124103" sldId="3072"/>
        </pc:sldMkLst>
      </pc:sldChg>
      <pc:sldChg chg="mod modClrScheme chgLayout">
        <pc:chgData name="Venu Yalapala" userId="9feb8bbceceecaca" providerId="LiveId" clId="{D0E70BD1-F5E2-4CA1-B64A-7D9A7508CF80}" dt="2025-05-24T18:13:46.520" v="381"/>
        <pc:sldMkLst>
          <pc:docMk/>
          <pc:sldMk cId="3007663487" sldId="3073"/>
        </pc:sldMkLst>
      </pc:sldChg>
      <pc:sldChg chg="mod modClrScheme chgLayout">
        <pc:chgData name="Venu Yalapala" userId="9feb8bbceceecaca" providerId="LiveId" clId="{D0E70BD1-F5E2-4CA1-B64A-7D9A7508CF80}" dt="2025-05-24T18:13:46.504" v="273"/>
        <pc:sldMkLst>
          <pc:docMk/>
          <pc:sldMk cId="878121453" sldId="3074"/>
        </pc:sldMkLst>
      </pc:sldChg>
      <pc:sldChg chg="mod modClrScheme chgLayout">
        <pc:chgData name="Venu Yalapala" userId="9feb8bbceceecaca" providerId="LiveId" clId="{D0E70BD1-F5E2-4CA1-B64A-7D9A7508CF80}" dt="2025-05-24T18:13:46.504" v="275"/>
        <pc:sldMkLst>
          <pc:docMk/>
          <pc:sldMk cId="3779118762" sldId="3075"/>
        </pc:sldMkLst>
      </pc:sldChg>
      <pc:sldChg chg="mod modClrScheme chgLayout">
        <pc:chgData name="Venu Yalapala" userId="9feb8bbceceecaca" providerId="LiveId" clId="{D0E70BD1-F5E2-4CA1-B64A-7D9A7508CF80}" dt="2025-05-24T18:13:46.504" v="272"/>
        <pc:sldMkLst>
          <pc:docMk/>
          <pc:sldMk cId="2463372118" sldId="3076"/>
        </pc:sldMkLst>
      </pc:sldChg>
      <pc:sldChg chg="mod modClrScheme chgLayout">
        <pc:chgData name="Venu Yalapala" userId="9feb8bbceceecaca" providerId="LiveId" clId="{D0E70BD1-F5E2-4CA1-B64A-7D9A7508CF80}" dt="2025-05-24T18:13:46.504" v="274"/>
        <pc:sldMkLst>
          <pc:docMk/>
          <pc:sldMk cId="235685461" sldId="3077"/>
        </pc:sldMkLst>
      </pc:sldChg>
      <pc:sldChg chg="mod modClrScheme chgLayout">
        <pc:chgData name="Venu Yalapala" userId="9feb8bbceceecaca" providerId="LiveId" clId="{D0E70BD1-F5E2-4CA1-B64A-7D9A7508CF80}" dt="2025-05-24T18:13:46.504" v="276"/>
        <pc:sldMkLst>
          <pc:docMk/>
          <pc:sldMk cId="1780687507" sldId="3078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431999983" sldId="3132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2107222534" sldId="3133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626647989" sldId="3134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3923183355" sldId="3135"/>
        </pc:sldMkLst>
      </pc:sldChg>
      <pc:sldChg chg="mod modClrScheme chgLayout">
        <pc:chgData name="Venu Yalapala" userId="9feb8bbceceecaca" providerId="LiveId" clId="{D0E70BD1-F5E2-4CA1-B64A-7D9A7508CF80}" dt="2025-05-24T18:13:46.520" v="448"/>
        <pc:sldMkLst>
          <pc:docMk/>
          <pc:sldMk cId="2363270228" sldId="3136"/>
        </pc:sldMkLst>
      </pc:sldChg>
      <pc:sldChg chg="mod modClrScheme chgLayout">
        <pc:chgData name="Venu Yalapala" userId="9feb8bbceceecaca" providerId="LiveId" clId="{D0E70BD1-F5E2-4CA1-B64A-7D9A7508CF80}" dt="2025-05-24T18:13:46.520" v="450"/>
        <pc:sldMkLst>
          <pc:docMk/>
          <pc:sldMk cId="556792523" sldId="3137"/>
        </pc:sldMkLst>
      </pc:sldChg>
      <pc:sldChg chg="mod modClrScheme chgLayout">
        <pc:chgData name="Venu Yalapala" userId="9feb8bbceceecaca" providerId="LiveId" clId="{D0E70BD1-F5E2-4CA1-B64A-7D9A7508CF80}" dt="2025-05-24T18:13:46.520" v="447"/>
        <pc:sldMkLst>
          <pc:docMk/>
          <pc:sldMk cId="3070994720" sldId="3138"/>
        </pc:sldMkLst>
      </pc:sldChg>
      <pc:sldChg chg="mod modClrScheme chgLayout">
        <pc:chgData name="Venu Yalapala" userId="9feb8bbceceecaca" providerId="LiveId" clId="{D0E70BD1-F5E2-4CA1-B64A-7D9A7508CF80}" dt="2025-05-24T18:13:46.520" v="449"/>
        <pc:sldMkLst>
          <pc:docMk/>
          <pc:sldMk cId="219376072" sldId="3139"/>
        </pc:sldMkLst>
      </pc:sldChg>
      <pc:sldChg chg="mod modClrScheme chgLayout">
        <pc:chgData name="Venu Yalapala" userId="9feb8bbceceecaca" providerId="LiveId" clId="{D0E70BD1-F5E2-4CA1-B64A-7D9A7508CF80}" dt="2025-05-24T18:13:46.520" v="451"/>
        <pc:sldMkLst>
          <pc:docMk/>
          <pc:sldMk cId="2680448694" sldId="3140"/>
        </pc:sldMkLst>
      </pc:sldChg>
      <pc:sldChg chg="mod modClrScheme chgLayout">
        <pc:chgData name="Venu Yalapala" userId="9feb8bbceceecaca" providerId="LiveId" clId="{D0E70BD1-F5E2-4CA1-B64A-7D9A7508CF80}" dt="2025-05-24T18:13:46.504" v="316"/>
        <pc:sldMkLst>
          <pc:docMk/>
          <pc:sldMk cId="3315584524" sldId="3141"/>
        </pc:sldMkLst>
      </pc:sldChg>
      <pc:sldChg chg="mod modClrScheme chgLayout">
        <pc:chgData name="Venu Yalapala" userId="9feb8bbceceecaca" providerId="LiveId" clId="{D0E70BD1-F5E2-4CA1-B64A-7D9A7508CF80}" dt="2025-05-24T18:13:46.504" v="318"/>
        <pc:sldMkLst>
          <pc:docMk/>
          <pc:sldMk cId="2936813521" sldId="3142"/>
        </pc:sldMkLst>
      </pc:sldChg>
      <pc:sldChg chg="mod modClrScheme chgLayout">
        <pc:chgData name="Venu Yalapala" userId="9feb8bbceceecaca" providerId="LiveId" clId="{D0E70BD1-F5E2-4CA1-B64A-7D9A7508CF80}" dt="2025-05-24T18:13:46.504" v="315"/>
        <pc:sldMkLst>
          <pc:docMk/>
          <pc:sldMk cId="3425191095" sldId="3143"/>
        </pc:sldMkLst>
      </pc:sldChg>
      <pc:sldChg chg="mod modClrScheme chgLayout">
        <pc:chgData name="Venu Yalapala" userId="9feb8bbceceecaca" providerId="LiveId" clId="{D0E70BD1-F5E2-4CA1-B64A-7D9A7508CF80}" dt="2025-05-24T18:13:46.504" v="317"/>
        <pc:sldMkLst>
          <pc:docMk/>
          <pc:sldMk cId="613960262" sldId="3144"/>
        </pc:sldMkLst>
      </pc:sldChg>
      <pc:sldChg chg="mod modClrScheme chgLayout">
        <pc:chgData name="Venu Yalapala" userId="9feb8bbceceecaca" providerId="LiveId" clId="{D0E70BD1-F5E2-4CA1-B64A-7D9A7508CF80}" dt="2025-05-24T18:13:46.504" v="319"/>
        <pc:sldMkLst>
          <pc:docMk/>
          <pc:sldMk cId="748557800" sldId="3145"/>
        </pc:sldMkLst>
      </pc:sldChg>
      <pc:sldChg chg="mod modClrScheme chgLayout">
        <pc:chgData name="Venu Yalapala" userId="9feb8bbceceecaca" providerId="LiveId" clId="{D0E70BD1-F5E2-4CA1-B64A-7D9A7508CF80}" dt="2025-05-24T18:13:46.520" v="429"/>
        <pc:sldMkLst>
          <pc:docMk/>
          <pc:sldMk cId="2748659908" sldId="3146"/>
        </pc:sldMkLst>
      </pc:sldChg>
      <pc:sldChg chg="mod modClrScheme chgLayout">
        <pc:chgData name="Venu Yalapala" userId="9feb8bbceceecaca" providerId="LiveId" clId="{D0E70BD1-F5E2-4CA1-B64A-7D9A7508CF80}" dt="2025-05-24T18:13:46.520" v="430"/>
        <pc:sldMkLst>
          <pc:docMk/>
          <pc:sldMk cId="4082425659" sldId="3147"/>
        </pc:sldMkLst>
      </pc:sldChg>
      <pc:sldChg chg="mod modClrScheme chgLayout">
        <pc:chgData name="Venu Yalapala" userId="9feb8bbceceecaca" providerId="LiveId" clId="{D0E70BD1-F5E2-4CA1-B64A-7D9A7508CF80}" dt="2025-05-24T18:13:46.520" v="432"/>
        <pc:sldMkLst>
          <pc:docMk/>
          <pc:sldMk cId="1060407897" sldId="3148"/>
        </pc:sldMkLst>
      </pc:sldChg>
      <pc:sldChg chg="mod modClrScheme chgLayout">
        <pc:chgData name="Venu Yalapala" userId="9feb8bbceceecaca" providerId="LiveId" clId="{D0E70BD1-F5E2-4CA1-B64A-7D9A7508CF80}" dt="2025-05-24T18:13:46.520" v="434"/>
        <pc:sldMkLst>
          <pc:docMk/>
          <pc:sldMk cId="4144930107" sldId="3149"/>
        </pc:sldMkLst>
      </pc:sldChg>
      <pc:sldChg chg="mod modClrScheme chgLayout">
        <pc:chgData name="Venu Yalapala" userId="9feb8bbceceecaca" providerId="LiveId" clId="{D0E70BD1-F5E2-4CA1-B64A-7D9A7508CF80}" dt="2025-05-24T18:13:46.520" v="431"/>
        <pc:sldMkLst>
          <pc:docMk/>
          <pc:sldMk cId="88942454" sldId="3150"/>
        </pc:sldMkLst>
      </pc:sldChg>
      <pc:sldChg chg="mod modClrScheme chgLayout">
        <pc:chgData name="Venu Yalapala" userId="9feb8bbceceecaca" providerId="LiveId" clId="{D0E70BD1-F5E2-4CA1-B64A-7D9A7508CF80}" dt="2025-05-24T18:13:46.520" v="433"/>
        <pc:sldMkLst>
          <pc:docMk/>
          <pc:sldMk cId="109810588" sldId="3151"/>
        </pc:sldMkLst>
      </pc:sldChg>
      <pc:sldChg chg="mod modClrScheme chgLayout">
        <pc:chgData name="Venu Yalapala" userId="9feb8bbceceecaca" providerId="LiveId" clId="{D0E70BD1-F5E2-4CA1-B64A-7D9A7508CF80}" dt="2025-05-24T18:13:46.520" v="435"/>
        <pc:sldMkLst>
          <pc:docMk/>
          <pc:sldMk cId="674585341" sldId="3152"/>
        </pc:sldMkLst>
      </pc:sldChg>
      <pc:sldChg chg="mod modClrScheme chgLayout">
        <pc:chgData name="Venu Yalapala" userId="9feb8bbceceecaca" providerId="LiveId" clId="{D0E70BD1-F5E2-4CA1-B64A-7D9A7508CF80}" dt="2025-05-24T18:13:46.520" v="438"/>
        <pc:sldMkLst>
          <pc:docMk/>
          <pc:sldMk cId="4281008818" sldId="3153"/>
        </pc:sldMkLst>
      </pc:sldChg>
      <pc:sldChg chg="mod modClrScheme chgLayout">
        <pc:chgData name="Venu Yalapala" userId="9feb8bbceceecaca" providerId="LiveId" clId="{D0E70BD1-F5E2-4CA1-B64A-7D9A7508CF80}" dt="2025-05-24T18:13:46.520" v="440"/>
        <pc:sldMkLst>
          <pc:docMk/>
          <pc:sldMk cId="3623111858" sldId="3154"/>
        </pc:sldMkLst>
      </pc:sldChg>
      <pc:sldChg chg="mod modClrScheme chgLayout">
        <pc:chgData name="Venu Yalapala" userId="9feb8bbceceecaca" providerId="LiveId" clId="{D0E70BD1-F5E2-4CA1-B64A-7D9A7508CF80}" dt="2025-05-24T18:13:46.520" v="442"/>
        <pc:sldMkLst>
          <pc:docMk/>
          <pc:sldMk cId="3457721057" sldId="3155"/>
        </pc:sldMkLst>
      </pc:sldChg>
      <pc:sldChg chg="mod modClrScheme chgLayout">
        <pc:chgData name="Venu Yalapala" userId="9feb8bbceceecaca" providerId="LiveId" clId="{D0E70BD1-F5E2-4CA1-B64A-7D9A7508CF80}" dt="2025-05-24T18:13:46.520" v="439"/>
        <pc:sldMkLst>
          <pc:docMk/>
          <pc:sldMk cId="1075751763" sldId="3156"/>
        </pc:sldMkLst>
      </pc:sldChg>
      <pc:sldChg chg="mod modClrScheme chgLayout">
        <pc:chgData name="Venu Yalapala" userId="9feb8bbceceecaca" providerId="LiveId" clId="{D0E70BD1-F5E2-4CA1-B64A-7D9A7508CF80}" dt="2025-05-24T18:13:46.520" v="441"/>
        <pc:sldMkLst>
          <pc:docMk/>
          <pc:sldMk cId="2334632983" sldId="3157"/>
        </pc:sldMkLst>
      </pc:sldChg>
      <pc:sldChg chg="mod modClrScheme chgLayout">
        <pc:chgData name="Venu Yalapala" userId="9feb8bbceceecaca" providerId="LiveId" clId="{D0E70BD1-F5E2-4CA1-B64A-7D9A7508CF80}" dt="2025-05-24T18:13:46.520" v="443"/>
        <pc:sldMkLst>
          <pc:docMk/>
          <pc:sldMk cId="1988520076" sldId="3158"/>
        </pc:sldMkLst>
      </pc:sldChg>
      <pc:sldChg chg="mod modClrScheme chgLayout">
        <pc:chgData name="Venu Yalapala" userId="9feb8bbceceecaca" providerId="LiveId" clId="{D0E70BD1-F5E2-4CA1-B64A-7D9A7508CF80}" dt="2025-05-24T18:13:46.504" v="300"/>
        <pc:sldMkLst>
          <pc:docMk/>
          <pc:sldMk cId="1106678664" sldId="3165"/>
        </pc:sldMkLst>
      </pc:sldChg>
      <pc:sldChg chg="mod modClrScheme chgLayout">
        <pc:chgData name="Venu Yalapala" userId="9feb8bbceceecaca" providerId="LiveId" clId="{D0E70BD1-F5E2-4CA1-B64A-7D9A7508CF80}" dt="2025-05-24T18:13:46.504" v="304"/>
        <pc:sldMkLst>
          <pc:docMk/>
          <pc:sldMk cId="504011529" sldId="3166"/>
        </pc:sldMkLst>
      </pc:sldChg>
      <pc:sldChg chg="mod modClrScheme chgLayout">
        <pc:chgData name="Venu Yalapala" userId="9feb8bbceceecaca" providerId="LiveId" clId="{D0E70BD1-F5E2-4CA1-B64A-7D9A7508CF80}" dt="2025-05-24T18:13:46.504" v="302"/>
        <pc:sldMkLst>
          <pc:docMk/>
          <pc:sldMk cId="2960410452" sldId="3167"/>
        </pc:sldMkLst>
      </pc:sldChg>
      <pc:sldChg chg="mod modClrScheme chgLayout">
        <pc:chgData name="Venu Yalapala" userId="9feb8bbceceecaca" providerId="LiveId" clId="{D0E70BD1-F5E2-4CA1-B64A-7D9A7508CF80}" dt="2025-05-24T18:13:46.504" v="306"/>
        <pc:sldMkLst>
          <pc:docMk/>
          <pc:sldMk cId="4089571316" sldId="3168"/>
        </pc:sldMkLst>
      </pc:sldChg>
      <pc:sldChg chg="mod modClrScheme chgLayout">
        <pc:chgData name="Venu Yalapala" userId="9feb8bbceceecaca" providerId="LiveId" clId="{D0E70BD1-F5E2-4CA1-B64A-7D9A7508CF80}" dt="2025-05-24T18:13:46.504" v="308"/>
        <pc:sldMkLst>
          <pc:docMk/>
          <pc:sldMk cId="4276712285" sldId="3169"/>
        </pc:sldMkLst>
      </pc:sldChg>
      <pc:sldChg chg="mod modClrScheme chgLayout">
        <pc:chgData name="Venu Yalapala" userId="9feb8bbceceecaca" providerId="LiveId" clId="{D0E70BD1-F5E2-4CA1-B64A-7D9A7508CF80}" dt="2025-05-24T18:13:46.504" v="310"/>
        <pc:sldMkLst>
          <pc:docMk/>
          <pc:sldMk cId="2362595248" sldId="3170"/>
        </pc:sldMkLst>
      </pc:sldChg>
      <pc:sldChg chg="mod modClrScheme chgLayout">
        <pc:chgData name="Venu Yalapala" userId="9feb8bbceceecaca" providerId="LiveId" clId="{D0E70BD1-F5E2-4CA1-B64A-7D9A7508CF80}" dt="2025-05-24T18:13:46.504" v="301"/>
        <pc:sldMkLst>
          <pc:docMk/>
          <pc:sldMk cId="2585385101" sldId="3171"/>
        </pc:sldMkLst>
      </pc:sldChg>
      <pc:sldChg chg="mod modClrScheme chgLayout">
        <pc:chgData name="Venu Yalapala" userId="9feb8bbceceecaca" providerId="LiveId" clId="{D0E70BD1-F5E2-4CA1-B64A-7D9A7508CF80}" dt="2025-05-24T18:13:46.504" v="303"/>
        <pc:sldMkLst>
          <pc:docMk/>
          <pc:sldMk cId="3258605782" sldId="3172"/>
        </pc:sldMkLst>
      </pc:sldChg>
      <pc:sldChg chg="mod modClrScheme chgLayout">
        <pc:chgData name="Venu Yalapala" userId="9feb8bbceceecaca" providerId="LiveId" clId="{D0E70BD1-F5E2-4CA1-B64A-7D9A7508CF80}" dt="2025-05-24T18:13:46.504" v="305"/>
        <pc:sldMkLst>
          <pc:docMk/>
          <pc:sldMk cId="1064335557" sldId="3173"/>
        </pc:sldMkLst>
      </pc:sldChg>
      <pc:sldChg chg="mod modClrScheme chgLayout">
        <pc:chgData name="Venu Yalapala" userId="9feb8bbceceecaca" providerId="LiveId" clId="{D0E70BD1-F5E2-4CA1-B64A-7D9A7508CF80}" dt="2025-05-24T18:13:46.504" v="307"/>
        <pc:sldMkLst>
          <pc:docMk/>
          <pc:sldMk cId="1719660584" sldId="3174"/>
        </pc:sldMkLst>
      </pc:sldChg>
      <pc:sldChg chg="mod modClrScheme chgLayout">
        <pc:chgData name="Venu Yalapala" userId="9feb8bbceceecaca" providerId="LiveId" clId="{D0E70BD1-F5E2-4CA1-B64A-7D9A7508CF80}" dt="2025-05-24T18:13:46.504" v="309"/>
        <pc:sldMkLst>
          <pc:docMk/>
          <pc:sldMk cId="1778411106" sldId="3175"/>
        </pc:sldMkLst>
      </pc:sldChg>
      <pc:sldChg chg="mod modClrScheme chgLayout">
        <pc:chgData name="Venu Yalapala" userId="9feb8bbceceecaca" providerId="LiveId" clId="{D0E70BD1-F5E2-4CA1-B64A-7D9A7508CF80}" dt="2025-05-24T18:13:46.504" v="311"/>
        <pc:sldMkLst>
          <pc:docMk/>
          <pc:sldMk cId="1466711530" sldId="3176"/>
        </pc:sldMkLst>
      </pc:sldChg>
      <pc:sldChg chg="mod ord modClrScheme chgLayout">
        <pc:chgData name="Venu Yalapala" userId="9feb8bbceceecaca" providerId="LiveId" clId="{D0E70BD1-F5E2-4CA1-B64A-7D9A7508CF80}" dt="2025-05-24T18:13:46.489" v="148"/>
        <pc:sldMkLst>
          <pc:docMk/>
          <pc:sldMk cId="2551817577" sldId="3201"/>
        </pc:sldMkLst>
      </pc:sldChg>
      <pc:sldChg chg="mod ord modClrScheme chgLayout">
        <pc:chgData name="Venu Yalapala" userId="9feb8bbceceecaca" providerId="LiveId" clId="{D0E70BD1-F5E2-4CA1-B64A-7D9A7508CF80}" dt="2025-05-24T18:13:46.489" v="149"/>
        <pc:sldMkLst>
          <pc:docMk/>
          <pc:sldMk cId="1280643093" sldId="3202"/>
        </pc:sldMkLst>
      </pc:sldChg>
      <pc:sldChg chg="mod ord modClrScheme chgLayout">
        <pc:chgData name="Venu Yalapala" userId="9feb8bbceceecaca" providerId="LiveId" clId="{D0E70BD1-F5E2-4CA1-B64A-7D9A7508CF80}" dt="2025-05-24T18:13:46.489" v="151"/>
        <pc:sldMkLst>
          <pc:docMk/>
          <pc:sldMk cId="1203751857" sldId="3203"/>
        </pc:sldMkLst>
      </pc:sldChg>
      <pc:sldChg chg="mod ord modClrScheme chgLayout">
        <pc:chgData name="Venu Yalapala" userId="9feb8bbceceecaca" providerId="LiveId" clId="{D0E70BD1-F5E2-4CA1-B64A-7D9A7508CF80}" dt="2025-05-24T18:13:46.489" v="150"/>
        <pc:sldMkLst>
          <pc:docMk/>
          <pc:sldMk cId="3224747017" sldId="3204"/>
        </pc:sldMkLst>
      </pc:sldChg>
      <pc:sldChg chg="mod ord modClrScheme chgLayout">
        <pc:chgData name="Venu Yalapala" userId="9feb8bbceceecaca" providerId="LiveId" clId="{D0E70BD1-F5E2-4CA1-B64A-7D9A7508CF80}" dt="2025-05-24T18:13:46.489" v="152"/>
        <pc:sldMkLst>
          <pc:docMk/>
          <pc:sldMk cId="2591136746" sldId="3205"/>
        </pc:sldMkLst>
      </pc:sldChg>
      <pc:sldChg chg="mod modClrScheme chgLayout">
        <pc:chgData name="Venu Yalapala" userId="9feb8bbceceecaca" providerId="LiveId" clId="{D0E70BD1-F5E2-4CA1-B64A-7D9A7508CF80}" dt="2025-05-24T18:13:46.489" v="194"/>
        <pc:sldMkLst>
          <pc:docMk/>
          <pc:sldMk cId="1577102174" sldId="3206"/>
        </pc:sldMkLst>
      </pc:sldChg>
      <pc:sldChg chg="mod modClrScheme chgLayout">
        <pc:chgData name="Venu Yalapala" userId="9feb8bbceceecaca" providerId="LiveId" clId="{D0E70BD1-F5E2-4CA1-B64A-7D9A7508CF80}" dt="2025-05-24T18:13:46.489" v="195"/>
        <pc:sldMkLst>
          <pc:docMk/>
          <pc:sldMk cId="3494294718" sldId="3207"/>
        </pc:sldMkLst>
      </pc:sldChg>
      <pc:sldChg chg="mod modClrScheme chgLayout">
        <pc:chgData name="Venu Yalapala" userId="9feb8bbceceecaca" providerId="LiveId" clId="{D0E70BD1-F5E2-4CA1-B64A-7D9A7508CF80}" dt="2025-05-24T18:13:46.489" v="196"/>
        <pc:sldMkLst>
          <pc:docMk/>
          <pc:sldMk cId="3498158459" sldId="3208"/>
        </pc:sldMkLst>
      </pc:sldChg>
      <pc:sldChg chg="mod modClrScheme chgLayout">
        <pc:chgData name="Venu Yalapala" userId="9feb8bbceceecaca" providerId="LiveId" clId="{D0E70BD1-F5E2-4CA1-B64A-7D9A7508CF80}" dt="2025-05-24T18:13:46.489" v="198"/>
        <pc:sldMkLst>
          <pc:docMk/>
          <pc:sldMk cId="327766545" sldId="3209"/>
        </pc:sldMkLst>
      </pc:sldChg>
      <pc:sldChg chg="mod modClrScheme chgLayout">
        <pc:chgData name="Venu Yalapala" userId="9feb8bbceceecaca" providerId="LiveId" clId="{D0E70BD1-F5E2-4CA1-B64A-7D9A7508CF80}" dt="2025-05-24T18:13:46.489" v="200"/>
        <pc:sldMkLst>
          <pc:docMk/>
          <pc:sldMk cId="3262791545" sldId="3216"/>
        </pc:sldMkLst>
      </pc:sldChg>
      <pc:sldChg chg="mod modClrScheme chgLayout">
        <pc:chgData name="Venu Yalapala" userId="9feb8bbceceecaca" providerId="LiveId" clId="{D0E70BD1-F5E2-4CA1-B64A-7D9A7508CF80}" dt="2025-05-24T18:13:46.489" v="202"/>
        <pc:sldMkLst>
          <pc:docMk/>
          <pc:sldMk cId="313928558" sldId="3217"/>
        </pc:sldMkLst>
      </pc:sldChg>
      <pc:sldChg chg="mod modClrScheme chgLayout">
        <pc:chgData name="Venu Yalapala" userId="9feb8bbceceecaca" providerId="LiveId" clId="{D0E70BD1-F5E2-4CA1-B64A-7D9A7508CF80}" dt="2025-05-24T18:13:46.489" v="204"/>
        <pc:sldMkLst>
          <pc:docMk/>
          <pc:sldMk cId="1213375917" sldId="3218"/>
        </pc:sldMkLst>
      </pc:sldChg>
      <pc:sldChg chg="mod modClrScheme chgLayout">
        <pc:chgData name="Venu Yalapala" userId="9feb8bbceceecaca" providerId="LiveId" clId="{D0E70BD1-F5E2-4CA1-B64A-7D9A7508CF80}" dt="2025-05-24T18:13:46.489" v="197"/>
        <pc:sldMkLst>
          <pc:docMk/>
          <pc:sldMk cId="323848695" sldId="3219"/>
        </pc:sldMkLst>
      </pc:sldChg>
      <pc:sldChg chg="mod modClrScheme chgLayout">
        <pc:chgData name="Venu Yalapala" userId="9feb8bbceceecaca" providerId="LiveId" clId="{D0E70BD1-F5E2-4CA1-B64A-7D9A7508CF80}" dt="2025-05-24T18:13:46.489" v="199"/>
        <pc:sldMkLst>
          <pc:docMk/>
          <pc:sldMk cId="3599296168" sldId="3220"/>
        </pc:sldMkLst>
      </pc:sldChg>
      <pc:sldChg chg="mod modClrScheme chgLayout">
        <pc:chgData name="Venu Yalapala" userId="9feb8bbceceecaca" providerId="LiveId" clId="{D0E70BD1-F5E2-4CA1-B64A-7D9A7508CF80}" dt="2025-05-24T18:13:46.489" v="201"/>
        <pc:sldMkLst>
          <pc:docMk/>
          <pc:sldMk cId="1337457596" sldId="3221"/>
        </pc:sldMkLst>
      </pc:sldChg>
      <pc:sldChg chg="mod modClrScheme chgLayout">
        <pc:chgData name="Venu Yalapala" userId="9feb8bbceceecaca" providerId="LiveId" clId="{D0E70BD1-F5E2-4CA1-B64A-7D9A7508CF80}" dt="2025-05-24T18:13:46.489" v="203"/>
        <pc:sldMkLst>
          <pc:docMk/>
          <pc:sldMk cId="1167844209" sldId="3222"/>
        </pc:sldMkLst>
      </pc:sldChg>
      <pc:sldChg chg="mod modClrScheme chgLayout">
        <pc:chgData name="Venu Yalapala" userId="9feb8bbceceecaca" providerId="LiveId" clId="{D0E70BD1-F5E2-4CA1-B64A-7D9A7508CF80}" dt="2025-05-24T18:13:46.489" v="205"/>
        <pc:sldMkLst>
          <pc:docMk/>
          <pc:sldMk cId="3152957377" sldId="3223"/>
        </pc:sldMkLst>
      </pc:sldChg>
      <pc:sldChg chg="mod modClrScheme chgLayout">
        <pc:chgData name="Venu Yalapala" userId="9feb8bbceceecaca" providerId="LiveId" clId="{D0E70BD1-F5E2-4CA1-B64A-7D9A7508CF80}" dt="2025-05-24T18:13:46.520" v="384"/>
        <pc:sldMkLst>
          <pc:docMk/>
          <pc:sldMk cId="2432987001" sldId="3335"/>
        </pc:sldMkLst>
      </pc:sldChg>
      <pc:sldChg chg="mod modClrScheme chgLayout">
        <pc:chgData name="Venu Yalapala" userId="9feb8bbceceecaca" providerId="LiveId" clId="{D0E70BD1-F5E2-4CA1-B64A-7D9A7508CF80}" dt="2025-05-24T18:13:46.520" v="386"/>
        <pc:sldMkLst>
          <pc:docMk/>
          <pc:sldMk cId="364517322" sldId="3336"/>
        </pc:sldMkLst>
      </pc:sldChg>
      <pc:sldChg chg="mod modClrScheme chgLayout">
        <pc:chgData name="Venu Yalapala" userId="9feb8bbceceecaca" providerId="LiveId" clId="{D0E70BD1-F5E2-4CA1-B64A-7D9A7508CF80}" dt="2025-05-24T18:13:46.520" v="388"/>
        <pc:sldMkLst>
          <pc:docMk/>
          <pc:sldMk cId="361682981" sldId="3337"/>
        </pc:sldMkLst>
      </pc:sldChg>
      <pc:sldChg chg="mod modClrScheme chgLayout">
        <pc:chgData name="Venu Yalapala" userId="9feb8bbceceecaca" providerId="LiveId" clId="{D0E70BD1-F5E2-4CA1-B64A-7D9A7508CF80}" dt="2025-05-24T18:13:46.520" v="385"/>
        <pc:sldMkLst>
          <pc:docMk/>
          <pc:sldMk cId="179271756" sldId="3338"/>
        </pc:sldMkLst>
      </pc:sldChg>
      <pc:sldChg chg="mod modClrScheme chgLayout">
        <pc:chgData name="Venu Yalapala" userId="9feb8bbceceecaca" providerId="LiveId" clId="{D0E70BD1-F5E2-4CA1-B64A-7D9A7508CF80}" dt="2025-05-24T18:13:46.520" v="387"/>
        <pc:sldMkLst>
          <pc:docMk/>
          <pc:sldMk cId="3810052731" sldId="3339"/>
        </pc:sldMkLst>
      </pc:sldChg>
      <pc:sldChg chg="mod modClrScheme chgLayout">
        <pc:chgData name="Venu Yalapala" userId="9feb8bbceceecaca" providerId="LiveId" clId="{D0E70BD1-F5E2-4CA1-B64A-7D9A7508CF80}" dt="2025-05-24T18:13:46.520" v="389"/>
        <pc:sldMkLst>
          <pc:docMk/>
          <pc:sldMk cId="1386203844" sldId="3340"/>
        </pc:sldMkLst>
      </pc:sldChg>
      <pc:sldChg chg="mod modClrScheme chgLayout">
        <pc:chgData name="Venu Yalapala" userId="9feb8bbceceecaca" providerId="LiveId" clId="{D0E70BD1-F5E2-4CA1-B64A-7D9A7508CF80}" dt="2025-05-24T18:13:46.520" v="369"/>
        <pc:sldMkLst>
          <pc:docMk/>
          <pc:sldMk cId="2998150180" sldId="3344"/>
        </pc:sldMkLst>
      </pc:sldChg>
      <pc:sldChg chg="mod modClrScheme chgLayout">
        <pc:chgData name="Venu Yalapala" userId="9feb8bbceceecaca" providerId="LiveId" clId="{D0E70BD1-F5E2-4CA1-B64A-7D9A7508CF80}" dt="2025-05-24T18:13:46.520" v="370"/>
        <pc:sldMkLst>
          <pc:docMk/>
          <pc:sldMk cId="2138413396" sldId="3345"/>
        </pc:sldMkLst>
      </pc:sldChg>
      <pc:sldChg chg="mod modClrScheme chgLayout">
        <pc:chgData name="Venu Yalapala" userId="9feb8bbceceecaca" providerId="LiveId" clId="{D0E70BD1-F5E2-4CA1-B64A-7D9A7508CF80}" dt="2025-05-24T18:13:46.520" v="372"/>
        <pc:sldMkLst>
          <pc:docMk/>
          <pc:sldMk cId="4197135693" sldId="3346"/>
        </pc:sldMkLst>
      </pc:sldChg>
      <pc:sldChg chg="mod modClrScheme chgLayout">
        <pc:chgData name="Venu Yalapala" userId="9feb8bbceceecaca" providerId="LiveId" clId="{D0E70BD1-F5E2-4CA1-B64A-7D9A7508CF80}" dt="2025-05-24T18:13:46.520" v="371"/>
        <pc:sldMkLst>
          <pc:docMk/>
          <pc:sldMk cId="2990556857" sldId="3347"/>
        </pc:sldMkLst>
      </pc:sldChg>
      <pc:sldChg chg="mod modClrScheme chgLayout">
        <pc:chgData name="Venu Yalapala" userId="9feb8bbceceecaca" providerId="LiveId" clId="{D0E70BD1-F5E2-4CA1-B64A-7D9A7508CF80}" dt="2025-05-24T18:13:46.520" v="373"/>
        <pc:sldMkLst>
          <pc:docMk/>
          <pc:sldMk cId="3103448030" sldId="3348"/>
        </pc:sldMkLst>
      </pc:sldChg>
      <pc:sldChg chg="mod modClrScheme chgLayout">
        <pc:chgData name="Venu Yalapala" userId="9feb8bbceceecaca" providerId="LiveId" clId="{D0E70BD1-F5E2-4CA1-B64A-7D9A7508CF80}" dt="2025-05-24T18:13:46.504" v="362"/>
        <pc:sldMkLst>
          <pc:docMk/>
          <pc:sldMk cId="876936406" sldId="3349"/>
        </pc:sldMkLst>
      </pc:sldChg>
      <pc:sldChg chg="mod modClrScheme chgLayout">
        <pc:chgData name="Venu Yalapala" userId="9feb8bbceceecaca" providerId="LiveId" clId="{D0E70BD1-F5E2-4CA1-B64A-7D9A7508CF80}" dt="2025-05-24T18:13:46.504" v="363"/>
        <pc:sldMkLst>
          <pc:docMk/>
          <pc:sldMk cId="3148901845" sldId="3350"/>
        </pc:sldMkLst>
      </pc:sldChg>
      <pc:sldChg chg="mod modClrScheme chgLayout">
        <pc:chgData name="Venu Yalapala" userId="9feb8bbceceecaca" providerId="LiveId" clId="{D0E70BD1-F5E2-4CA1-B64A-7D9A7508CF80}" dt="2025-05-24T18:13:46.504" v="364"/>
        <pc:sldMkLst>
          <pc:docMk/>
          <pc:sldMk cId="2016097321" sldId="3351"/>
        </pc:sldMkLst>
      </pc:sldChg>
      <pc:sldChg chg="mod modClrScheme chgLayout">
        <pc:chgData name="Venu Yalapala" userId="9feb8bbceceecaca" providerId="LiveId" clId="{D0E70BD1-F5E2-4CA1-B64A-7D9A7508CF80}" dt="2025-05-24T18:13:46.504" v="365"/>
        <pc:sldMkLst>
          <pc:docMk/>
          <pc:sldMk cId="1757908703" sldId="3352"/>
        </pc:sldMkLst>
      </pc:sldChg>
      <pc:sldChg chg="mod modClrScheme chgLayout">
        <pc:chgData name="Venu Yalapala" userId="9feb8bbceceecaca" providerId="LiveId" clId="{D0E70BD1-F5E2-4CA1-B64A-7D9A7508CF80}" dt="2025-05-24T18:13:46.504" v="366"/>
        <pc:sldMkLst>
          <pc:docMk/>
          <pc:sldMk cId="1795738186" sldId="3353"/>
        </pc:sldMkLst>
      </pc:sldChg>
      <pc:sldChg chg="mod modClrScheme chgLayout">
        <pc:chgData name="Venu Yalapala" userId="9feb8bbceceecaca" providerId="LiveId" clId="{D0E70BD1-F5E2-4CA1-B64A-7D9A7508CF80}" dt="2025-05-24T18:13:46.504" v="367"/>
        <pc:sldMkLst>
          <pc:docMk/>
          <pc:sldMk cId="1947851640" sldId="3354"/>
        </pc:sldMkLst>
      </pc:sldChg>
      <pc:sldChg chg="mod modClrScheme chgLayout">
        <pc:chgData name="Venu Yalapala" userId="9feb8bbceceecaca" providerId="LiveId" clId="{D0E70BD1-F5E2-4CA1-B64A-7D9A7508CF80}" dt="2025-05-24T18:13:46.504" v="355"/>
        <pc:sldMkLst>
          <pc:docMk/>
          <pc:sldMk cId="1424441685" sldId="3355"/>
        </pc:sldMkLst>
      </pc:sldChg>
      <pc:sldChg chg="mod modClrScheme chgLayout">
        <pc:chgData name="Venu Yalapala" userId="9feb8bbceceecaca" providerId="LiveId" clId="{D0E70BD1-F5E2-4CA1-B64A-7D9A7508CF80}" dt="2025-05-24T18:13:46.504" v="356"/>
        <pc:sldMkLst>
          <pc:docMk/>
          <pc:sldMk cId="100450178" sldId="3356"/>
        </pc:sldMkLst>
      </pc:sldChg>
      <pc:sldChg chg="mod modClrScheme chgLayout">
        <pc:chgData name="Venu Yalapala" userId="9feb8bbceceecaca" providerId="LiveId" clId="{D0E70BD1-F5E2-4CA1-B64A-7D9A7508CF80}" dt="2025-05-24T18:13:46.504" v="357"/>
        <pc:sldMkLst>
          <pc:docMk/>
          <pc:sldMk cId="2444179619" sldId="3357"/>
        </pc:sldMkLst>
      </pc:sldChg>
      <pc:sldChg chg="mod modClrScheme chgLayout">
        <pc:chgData name="Venu Yalapala" userId="9feb8bbceceecaca" providerId="LiveId" clId="{D0E70BD1-F5E2-4CA1-B64A-7D9A7508CF80}" dt="2025-05-24T18:13:46.504" v="358"/>
        <pc:sldMkLst>
          <pc:docMk/>
          <pc:sldMk cId="2148114106" sldId="3358"/>
        </pc:sldMkLst>
      </pc:sldChg>
      <pc:sldChg chg="mod modClrScheme chgLayout">
        <pc:chgData name="Venu Yalapala" userId="9feb8bbceceecaca" providerId="LiveId" clId="{D0E70BD1-F5E2-4CA1-B64A-7D9A7508CF80}" dt="2025-05-24T18:13:46.504" v="359"/>
        <pc:sldMkLst>
          <pc:docMk/>
          <pc:sldMk cId="2751672497" sldId="3359"/>
        </pc:sldMkLst>
      </pc:sldChg>
      <pc:sldChg chg="mod modClrScheme chgLayout">
        <pc:chgData name="Venu Yalapala" userId="9feb8bbceceecaca" providerId="LiveId" clId="{D0E70BD1-F5E2-4CA1-B64A-7D9A7508CF80}" dt="2025-05-24T18:13:46.504" v="360"/>
        <pc:sldMkLst>
          <pc:docMk/>
          <pc:sldMk cId="18107420" sldId="3360"/>
        </pc:sldMkLst>
      </pc:sldChg>
      <pc:sldChg chg="mod modClrScheme chgLayout">
        <pc:chgData name="Venu Yalapala" userId="9feb8bbceceecaca" providerId="LiveId" clId="{D0E70BD1-F5E2-4CA1-B64A-7D9A7508CF80}" dt="2025-05-24T18:13:46.504" v="346"/>
        <pc:sldMkLst>
          <pc:docMk/>
          <pc:sldMk cId="1922447158" sldId="3361"/>
        </pc:sldMkLst>
      </pc:sldChg>
      <pc:sldChg chg="mod modClrScheme chgLayout">
        <pc:chgData name="Venu Yalapala" userId="9feb8bbceceecaca" providerId="LiveId" clId="{D0E70BD1-F5E2-4CA1-B64A-7D9A7508CF80}" dt="2025-05-24T18:13:46.504" v="348"/>
        <pc:sldMkLst>
          <pc:docMk/>
          <pc:sldMk cId="2556526632" sldId="3362"/>
        </pc:sldMkLst>
      </pc:sldChg>
      <pc:sldChg chg="mod modClrScheme chgLayout">
        <pc:chgData name="Venu Yalapala" userId="9feb8bbceceecaca" providerId="LiveId" clId="{D0E70BD1-F5E2-4CA1-B64A-7D9A7508CF80}" dt="2025-05-24T18:13:46.504" v="345"/>
        <pc:sldMkLst>
          <pc:docMk/>
          <pc:sldMk cId="2725957922" sldId="3363"/>
        </pc:sldMkLst>
      </pc:sldChg>
      <pc:sldChg chg="mod modClrScheme chgLayout">
        <pc:chgData name="Venu Yalapala" userId="9feb8bbceceecaca" providerId="LiveId" clId="{D0E70BD1-F5E2-4CA1-B64A-7D9A7508CF80}" dt="2025-05-24T18:13:46.504" v="347"/>
        <pc:sldMkLst>
          <pc:docMk/>
          <pc:sldMk cId="2441451186" sldId="3364"/>
        </pc:sldMkLst>
      </pc:sldChg>
      <pc:sldChg chg="mod modClrScheme chgLayout">
        <pc:chgData name="Venu Yalapala" userId="9feb8bbceceecaca" providerId="LiveId" clId="{D0E70BD1-F5E2-4CA1-B64A-7D9A7508CF80}" dt="2025-05-24T18:13:46.504" v="349"/>
        <pc:sldMkLst>
          <pc:docMk/>
          <pc:sldMk cId="4282960378" sldId="3365"/>
        </pc:sldMkLst>
      </pc:sldChg>
      <pc:sldChg chg="mod modClrScheme chgLayout">
        <pc:chgData name="Venu Yalapala" userId="9feb8bbceceecaca" providerId="LiveId" clId="{D0E70BD1-F5E2-4CA1-B64A-7D9A7508CF80}" dt="2025-05-24T18:13:46.504" v="313"/>
        <pc:sldMkLst>
          <pc:docMk/>
          <pc:sldMk cId="3435767801" sldId="3377"/>
        </pc:sldMkLst>
      </pc:sldChg>
      <pc:sldChg chg="mod modClrScheme chgLayout">
        <pc:chgData name="Venu Yalapala" userId="9feb8bbceceecaca" providerId="LiveId" clId="{D0E70BD1-F5E2-4CA1-B64A-7D9A7508CF80}" dt="2025-05-24T18:13:46.489" v="165"/>
        <pc:sldMkLst>
          <pc:docMk/>
          <pc:sldMk cId="3734852395" sldId="3378"/>
        </pc:sldMkLst>
      </pc:sldChg>
      <pc:sldChg chg="mod modClrScheme chgLayout">
        <pc:chgData name="Venu Yalapala" userId="9feb8bbceceecaca" providerId="LiveId" clId="{D0E70BD1-F5E2-4CA1-B64A-7D9A7508CF80}" dt="2025-05-24T18:13:46.489" v="166"/>
        <pc:sldMkLst>
          <pc:docMk/>
          <pc:sldMk cId="2726469043" sldId="3379"/>
        </pc:sldMkLst>
      </pc:sldChg>
      <pc:sldChg chg="mod modClrScheme chgLayout">
        <pc:chgData name="Venu Yalapala" userId="9feb8bbceceecaca" providerId="LiveId" clId="{D0E70BD1-F5E2-4CA1-B64A-7D9A7508CF80}" dt="2025-05-24T18:13:46.489" v="168"/>
        <pc:sldMkLst>
          <pc:docMk/>
          <pc:sldMk cId="2437677281" sldId="3380"/>
        </pc:sldMkLst>
      </pc:sldChg>
      <pc:sldChg chg="mod modClrScheme chgLayout">
        <pc:chgData name="Venu Yalapala" userId="9feb8bbceceecaca" providerId="LiveId" clId="{D0E70BD1-F5E2-4CA1-B64A-7D9A7508CF80}" dt="2025-05-24T18:13:46.489" v="170"/>
        <pc:sldMkLst>
          <pc:docMk/>
          <pc:sldMk cId="1795661106" sldId="3381"/>
        </pc:sldMkLst>
      </pc:sldChg>
      <pc:sldChg chg="mod modClrScheme chgLayout">
        <pc:chgData name="Venu Yalapala" userId="9feb8bbceceecaca" providerId="LiveId" clId="{D0E70BD1-F5E2-4CA1-B64A-7D9A7508CF80}" dt="2025-05-24T18:13:46.489" v="172"/>
        <pc:sldMkLst>
          <pc:docMk/>
          <pc:sldMk cId="3517135052" sldId="3382"/>
        </pc:sldMkLst>
      </pc:sldChg>
      <pc:sldChg chg="mod modClrScheme chgLayout">
        <pc:chgData name="Venu Yalapala" userId="9feb8bbceceecaca" providerId="LiveId" clId="{D0E70BD1-F5E2-4CA1-B64A-7D9A7508CF80}" dt="2025-05-24T18:13:46.489" v="167"/>
        <pc:sldMkLst>
          <pc:docMk/>
          <pc:sldMk cId="3040732021" sldId="3383"/>
        </pc:sldMkLst>
      </pc:sldChg>
      <pc:sldChg chg="mod modClrScheme chgLayout">
        <pc:chgData name="Venu Yalapala" userId="9feb8bbceceecaca" providerId="LiveId" clId="{D0E70BD1-F5E2-4CA1-B64A-7D9A7508CF80}" dt="2025-05-24T18:13:46.489" v="169"/>
        <pc:sldMkLst>
          <pc:docMk/>
          <pc:sldMk cId="18119011" sldId="3384"/>
        </pc:sldMkLst>
      </pc:sldChg>
      <pc:sldChg chg="mod modClrScheme chgLayout">
        <pc:chgData name="Venu Yalapala" userId="9feb8bbceceecaca" providerId="LiveId" clId="{D0E70BD1-F5E2-4CA1-B64A-7D9A7508CF80}" dt="2025-05-24T18:13:46.489" v="171"/>
        <pc:sldMkLst>
          <pc:docMk/>
          <pc:sldMk cId="3836189537" sldId="3385"/>
        </pc:sldMkLst>
      </pc:sldChg>
      <pc:sldChg chg="mod modClrScheme chgLayout">
        <pc:chgData name="Venu Yalapala" userId="9feb8bbceceecaca" providerId="LiveId" clId="{D0E70BD1-F5E2-4CA1-B64A-7D9A7508CF80}" dt="2025-05-24T18:13:46.489" v="173"/>
        <pc:sldMkLst>
          <pc:docMk/>
          <pc:sldMk cId="1199268954" sldId="3386"/>
        </pc:sldMkLst>
      </pc:sldChg>
      <pc:sldChg chg="mod modClrScheme chgLayout">
        <pc:chgData name="Venu Yalapala" userId="9feb8bbceceecaca" providerId="LiveId" clId="{D0E70BD1-F5E2-4CA1-B64A-7D9A7508CF80}" dt="2025-05-24T18:13:46.489" v="207"/>
        <pc:sldMkLst>
          <pc:docMk/>
          <pc:sldMk cId="2283626950" sldId="3387"/>
        </pc:sldMkLst>
      </pc:sldChg>
      <pc:sldChg chg="mod modClrScheme chgLayout">
        <pc:chgData name="Venu Yalapala" userId="9feb8bbceceecaca" providerId="LiveId" clId="{D0E70BD1-F5E2-4CA1-B64A-7D9A7508CF80}" dt="2025-05-24T18:13:46.489" v="208"/>
        <pc:sldMkLst>
          <pc:docMk/>
          <pc:sldMk cId="2871833056" sldId="3388"/>
        </pc:sldMkLst>
      </pc:sldChg>
      <pc:sldChg chg="mod modClrScheme chgLayout">
        <pc:chgData name="Venu Yalapala" userId="9feb8bbceceecaca" providerId="LiveId" clId="{D0E70BD1-F5E2-4CA1-B64A-7D9A7508CF80}" dt="2025-05-24T18:13:46.489" v="210"/>
        <pc:sldMkLst>
          <pc:docMk/>
          <pc:sldMk cId="1345595677" sldId="3389"/>
        </pc:sldMkLst>
      </pc:sldChg>
      <pc:sldChg chg="mod modClrScheme chgLayout">
        <pc:chgData name="Venu Yalapala" userId="9feb8bbceceecaca" providerId="LiveId" clId="{D0E70BD1-F5E2-4CA1-B64A-7D9A7508CF80}" dt="2025-05-24T18:13:46.489" v="212"/>
        <pc:sldMkLst>
          <pc:docMk/>
          <pc:sldMk cId="237242710" sldId="3390"/>
        </pc:sldMkLst>
      </pc:sldChg>
      <pc:sldChg chg="mod modClrScheme chgLayout">
        <pc:chgData name="Venu Yalapala" userId="9feb8bbceceecaca" providerId="LiveId" clId="{D0E70BD1-F5E2-4CA1-B64A-7D9A7508CF80}" dt="2025-05-24T18:13:46.489" v="214"/>
        <pc:sldMkLst>
          <pc:docMk/>
          <pc:sldMk cId="4218142515" sldId="3391"/>
        </pc:sldMkLst>
      </pc:sldChg>
      <pc:sldChg chg="mod modClrScheme chgLayout">
        <pc:chgData name="Venu Yalapala" userId="9feb8bbceceecaca" providerId="LiveId" clId="{D0E70BD1-F5E2-4CA1-B64A-7D9A7508CF80}" dt="2025-05-24T18:13:46.489" v="216"/>
        <pc:sldMkLst>
          <pc:docMk/>
          <pc:sldMk cId="1212127949" sldId="3392"/>
        </pc:sldMkLst>
      </pc:sldChg>
      <pc:sldChg chg="mod modClrScheme chgLayout">
        <pc:chgData name="Venu Yalapala" userId="9feb8bbceceecaca" providerId="LiveId" clId="{D0E70BD1-F5E2-4CA1-B64A-7D9A7508CF80}" dt="2025-05-24T18:13:46.504" v="321"/>
        <pc:sldMkLst>
          <pc:docMk/>
          <pc:sldMk cId="1855198497" sldId="3393"/>
        </pc:sldMkLst>
      </pc:sldChg>
      <pc:sldChg chg="mod modClrScheme chgLayout">
        <pc:chgData name="Venu Yalapala" userId="9feb8bbceceecaca" providerId="LiveId" clId="{D0E70BD1-F5E2-4CA1-B64A-7D9A7508CF80}" dt="2025-05-24T18:13:46.504" v="322"/>
        <pc:sldMkLst>
          <pc:docMk/>
          <pc:sldMk cId="2666028632" sldId="3394"/>
        </pc:sldMkLst>
      </pc:sldChg>
      <pc:sldChg chg="mod modClrScheme chgLayout">
        <pc:chgData name="Venu Yalapala" userId="9feb8bbceceecaca" providerId="LiveId" clId="{D0E70BD1-F5E2-4CA1-B64A-7D9A7508CF80}" dt="2025-05-24T18:13:46.504" v="324"/>
        <pc:sldMkLst>
          <pc:docMk/>
          <pc:sldMk cId="2769428350" sldId="3395"/>
        </pc:sldMkLst>
      </pc:sldChg>
      <pc:sldChg chg="mod modClrScheme chgLayout">
        <pc:chgData name="Venu Yalapala" userId="9feb8bbceceecaca" providerId="LiveId" clId="{D0E70BD1-F5E2-4CA1-B64A-7D9A7508CF80}" dt="2025-05-24T18:13:46.504" v="323"/>
        <pc:sldMkLst>
          <pc:docMk/>
          <pc:sldMk cId="44298154" sldId="3396"/>
        </pc:sldMkLst>
      </pc:sldChg>
      <pc:sldChg chg="mod modClrScheme chgLayout">
        <pc:chgData name="Venu Yalapala" userId="9feb8bbceceecaca" providerId="LiveId" clId="{D0E70BD1-F5E2-4CA1-B64A-7D9A7508CF80}" dt="2025-05-24T18:13:46.504" v="325"/>
        <pc:sldMkLst>
          <pc:docMk/>
          <pc:sldMk cId="786314767" sldId="3397"/>
        </pc:sldMkLst>
      </pc:sldChg>
      <pc:sldChg chg="mod modClrScheme chgLayout">
        <pc:chgData name="Venu Yalapala" userId="9feb8bbceceecaca" providerId="LiveId" clId="{D0E70BD1-F5E2-4CA1-B64A-7D9A7508CF80}" dt="2025-05-24T18:13:46.489" v="209"/>
        <pc:sldMkLst>
          <pc:docMk/>
          <pc:sldMk cId="2045825975" sldId="3398"/>
        </pc:sldMkLst>
      </pc:sldChg>
      <pc:sldChg chg="mod modClrScheme chgLayout">
        <pc:chgData name="Venu Yalapala" userId="9feb8bbceceecaca" providerId="LiveId" clId="{D0E70BD1-F5E2-4CA1-B64A-7D9A7508CF80}" dt="2025-05-24T18:13:46.489" v="211"/>
        <pc:sldMkLst>
          <pc:docMk/>
          <pc:sldMk cId="1974610256" sldId="3399"/>
        </pc:sldMkLst>
      </pc:sldChg>
      <pc:sldChg chg="mod modClrScheme chgLayout">
        <pc:chgData name="Venu Yalapala" userId="9feb8bbceceecaca" providerId="LiveId" clId="{D0E70BD1-F5E2-4CA1-B64A-7D9A7508CF80}" dt="2025-05-24T18:13:46.489" v="213"/>
        <pc:sldMkLst>
          <pc:docMk/>
          <pc:sldMk cId="2210899632" sldId="3400"/>
        </pc:sldMkLst>
      </pc:sldChg>
      <pc:sldChg chg="mod modClrScheme chgLayout">
        <pc:chgData name="Venu Yalapala" userId="9feb8bbceceecaca" providerId="LiveId" clId="{D0E70BD1-F5E2-4CA1-B64A-7D9A7508CF80}" dt="2025-05-24T18:13:46.489" v="215"/>
        <pc:sldMkLst>
          <pc:docMk/>
          <pc:sldMk cId="2641664075" sldId="3401"/>
        </pc:sldMkLst>
      </pc:sldChg>
      <pc:sldChg chg="mod modClrScheme chgLayout">
        <pc:chgData name="Venu Yalapala" userId="9feb8bbceceecaca" providerId="LiveId" clId="{D0E70BD1-F5E2-4CA1-B64A-7D9A7508CF80}" dt="2025-05-24T18:13:46.489" v="217"/>
        <pc:sldMkLst>
          <pc:docMk/>
          <pc:sldMk cId="2355994227" sldId="3402"/>
        </pc:sldMkLst>
      </pc:sldChg>
      <pc:sldChg chg="mod ord modClrScheme chgLayout">
        <pc:chgData name="Venu Yalapala" userId="9feb8bbceceecaca" providerId="LiveId" clId="{D0E70BD1-F5E2-4CA1-B64A-7D9A7508CF80}" dt="2025-05-24T18:13:46.489" v="128"/>
        <pc:sldMkLst>
          <pc:docMk/>
          <pc:sldMk cId="1104229662" sldId="3403"/>
        </pc:sldMkLst>
      </pc:sldChg>
      <pc:sldChg chg="mod modClrScheme chgLayout">
        <pc:chgData name="Venu Yalapala" userId="9feb8bbceceecaca" providerId="LiveId" clId="{D0E70BD1-F5E2-4CA1-B64A-7D9A7508CF80}" dt="2025-05-24T18:13:46.504" v="287"/>
        <pc:sldMkLst>
          <pc:docMk/>
          <pc:sldMk cId="243426568" sldId="3404"/>
        </pc:sldMkLst>
      </pc:sldChg>
      <pc:sldChg chg="mod modClrScheme chgLayout">
        <pc:chgData name="Venu Yalapala" userId="9feb8bbceceecaca" providerId="LiveId" clId="{D0E70BD1-F5E2-4CA1-B64A-7D9A7508CF80}" dt="2025-05-24T18:13:46.504" v="288"/>
        <pc:sldMkLst>
          <pc:docMk/>
          <pc:sldMk cId="3270061167" sldId="3405"/>
        </pc:sldMkLst>
      </pc:sldChg>
      <pc:sldChg chg="mod modClrScheme chgLayout">
        <pc:chgData name="Venu Yalapala" userId="9feb8bbceceecaca" providerId="LiveId" clId="{D0E70BD1-F5E2-4CA1-B64A-7D9A7508CF80}" dt="2025-05-24T18:13:46.504" v="289"/>
        <pc:sldMkLst>
          <pc:docMk/>
          <pc:sldMk cId="2173554256" sldId="3406"/>
        </pc:sldMkLst>
      </pc:sldChg>
      <pc:sldChg chg="mod modClrScheme chgLayout">
        <pc:chgData name="Venu Yalapala" userId="9feb8bbceceecaca" providerId="LiveId" clId="{D0E70BD1-F5E2-4CA1-B64A-7D9A7508CF80}" dt="2025-05-24T18:13:46.504" v="292"/>
        <pc:sldMkLst>
          <pc:docMk/>
          <pc:sldMk cId="229622235" sldId="3407"/>
        </pc:sldMkLst>
      </pc:sldChg>
      <pc:sldChg chg="mod modClrScheme chgLayout">
        <pc:chgData name="Venu Yalapala" userId="9feb8bbceceecaca" providerId="LiveId" clId="{D0E70BD1-F5E2-4CA1-B64A-7D9A7508CF80}" dt="2025-05-24T18:13:46.504" v="295"/>
        <pc:sldMkLst>
          <pc:docMk/>
          <pc:sldMk cId="1967874913" sldId="3408"/>
        </pc:sldMkLst>
      </pc:sldChg>
      <pc:sldChg chg="mod modClrScheme chgLayout">
        <pc:chgData name="Venu Yalapala" userId="9feb8bbceceecaca" providerId="LiveId" clId="{D0E70BD1-F5E2-4CA1-B64A-7D9A7508CF80}" dt="2025-05-24T18:13:46.504" v="290"/>
        <pc:sldMkLst>
          <pc:docMk/>
          <pc:sldMk cId="1595587087" sldId="3409"/>
        </pc:sldMkLst>
      </pc:sldChg>
      <pc:sldChg chg="mod modClrScheme chgLayout">
        <pc:chgData name="Venu Yalapala" userId="9feb8bbceceecaca" providerId="LiveId" clId="{D0E70BD1-F5E2-4CA1-B64A-7D9A7508CF80}" dt="2025-05-24T18:13:46.504" v="291"/>
        <pc:sldMkLst>
          <pc:docMk/>
          <pc:sldMk cId="358206806" sldId="3410"/>
        </pc:sldMkLst>
      </pc:sldChg>
      <pc:sldChg chg="mod modClrScheme chgLayout">
        <pc:chgData name="Venu Yalapala" userId="9feb8bbceceecaca" providerId="LiveId" clId="{D0E70BD1-F5E2-4CA1-B64A-7D9A7508CF80}" dt="2025-05-24T18:13:46.504" v="293"/>
        <pc:sldMkLst>
          <pc:docMk/>
          <pc:sldMk cId="3992996404" sldId="3411"/>
        </pc:sldMkLst>
      </pc:sldChg>
      <pc:sldChg chg="mod modClrScheme chgLayout">
        <pc:chgData name="Venu Yalapala" userId="9feb8bbceceecaca" providerId="LiveId" clId="{D0E70BD1-F5E2-4CA1-B64A-7D9A7508CF80}" dt="2025-05-24T18:13:46.504" v="294"/>
        <pc:sldMkLst>
          <pc:docMk/>
          <pc:sldMk cId="637565315" sldId="3412"/>
        </pc:sldMkLst>
      </pc:sldChg>
      <pc:sldChg chg="mod modClrScheme chgLayout">
        <pc:chgData name="Venu Yalapala" userId="9feb8bbceceecaca" providerId="LiveId" clId="{D0E70BD1-F5E2-4CA1-B64A-7D9A7508CF80}" dt="2025-05-24T18:13:46.504" v="296"/>
        <pc:sldMkLst>
          <pc:docMk/>
          <pc:sldMk cId="2262833413" sldId="3413"/>
        </pc:sldMkLst>
      </pc:sldChg>
      <pc:sldChg chg="mod modClrScheme chgLayout">
        <pc:chgData name="Venu Yalapala" userId="9feb8bbceceecaca" providerId="LiveId" clId="{D0E70BD1-F5E2-4CA1-B64A-7D9A7508CF80}" dt="2025-05-24T18:13:46.504" v="297"/>
        <pc:sldMkLst>
          <pc:docMk/>
          <pc:sldMk cId="4228383610" sldId="3414"/>
        </pc:sldMkLst>
      </pc:sldChg>
      <pc:sldChg chg="mod modClrScheme chgLayout">
        <pc:chgData name="Venu Yalapala" userId="9feb8bbceceecaca" providerId="LiveId" clId="{D0E70BD1-F5E2-4CA1-B64A-7D9A7508CF80}" dt="2025-05-24T18:13:46.504" v="277"/>
        <pc:sldMkLst>
          <pc:docMk/>
          <pc:sldMk cId="574856288" sldId="3415"/>
        </pc:sldMkLst>
      </pc:sldChg>
      <pc:sldChg chg="mod modClrScheme chgLayout">
        <pc:chgData name="Venu Yalapala" userId="9feb8bbceceecaca" providerId="LiveId" clId="{D0E70BD1-F5E2-4CA1-B64A-7D9A7508CF80}" dt="2025-05-24T18:13:46.504" v="250"/>
        <pc:sldMkLst>
          <pc:docMk/>
          <pc:sldMk cId="2644412894" sldId="3416"/>
        </pc:sldMkLst>
      </pc:sldChg>
      <pc:sldChg chg="mod modClrScheme chgLayout">
        <pc:chgData name="Venu Yalapala" userId="9feb8bbceceecaca" providerId="LiveId" clId="{D0E70BD1-F5E2-4CA1-B64A-7D9A7508CF80}" dt="2025-05-24T18:13:46.504" v="251"/>
        <pc:sldMkLst>
          <pc:docMk/>
          <pc:sldMk cId="2593368044" sldId="3417"/>
        </pc:sldMkLst>
      </pc:sldChg>
      <pc:sldChg chg="mod modClrScheme chgLayout">
        <pc:chgData name="Venu Yalapala" userId="9feb8bbceceecaca" providerId="LiveId" clId="{D0E70BD1-F5E2-4CA1-B64A-7D9A7508CF80}" dt="2025-05-24T18:13:46.504" v="253"/>
        <pc:sldMkLst>
          <pc:docMk/>
          <pc:sldMk cId="4162302710" sldId="3418"/>
        </pc:sldMkLst>
      </pc:sldChg>
      <pc:sldChg chg="mod modClrScheme chgLayout">
        <pc:chgData name="Venu Yalapala" userId="9feb8bbceceecaca" providerId="LiveId" clId="{D0E70BD1-F5E2-4CA1-B64A-7D9A7508CF80}" dt="2025-05-24T18:13:46.504" v="255"/>
        <pc:sldMkLst>
          <pc:docMk/>
          <pc:sldMk cId="1644395372" sldId="3419"/>
        </pc:sldMkLst>
      </pc:sldChg>
      <pc:sldChg chg="mod modClrScheme chgLayout">
        <pc:chgData name="Venu Yalapala" userId="9feb8bbceceecaca" providerId="LiveId" clId="{D0E70BD1-F5E2-4CA1-B64A-7D9A7508CF80}" dt="2025-05-24T18:13:46.504" v="252"/>
        <pc:sldMkLst>
          <pc:docMk/>
          <pc:sldMk cId="1364185652" sldId="3420"/>
        </pc:sldMkLst>
      </pc:sldChg>
      <pc:sldChg chg="mod modClrScheme chgLayout">
        <pc:chgData name="Venu Yalapala" userId="9feb8bbceceecaca" providerId="LiveId" clId="{D0E70BD1-F5E2-4CA1-B64A-7D9A7508CF80}" dt="2025-05-24T18:13:46.504" v="254"/>
        <pc:sldMkLst>
          <pc:docMk/>
          <pc:sldMk cId="806084549" sldId="3421"/>
        </pc:sldMkLst>
      </pc:sldChg>
      <pc:sldChg chg="mod modClrScheme chgLayout">
        <pc:chgData name="Venu Yalapala" userId="9feb8bbceceecaca" providerId="LiveId" clId="{D0E70BD1-F5E2-4CA1-B64A-7D9A7508CF80}" dt="2025-05-24T18:13:46.504" v="256"/>
        <pc:sldMkLst>
          <pc:docMk/>
          <pc:sldMk cId="1329335755" sldId="3422"/>
        </pc:sldMkLst>
      </pc:sldChg>
      <pc:sldChg chg="mod modClrScheme chgLayout">
        <pc:chgData name="Venu Yalapala" userId="9feb8bbceceecaca" providerId="LiveId" clId="{D0E70BD1-F5E2-4CA1-B64A-7D9A7508CF80}" dt="2025-05-24T18:13:46.504" v="242"/>
        <pc:sldMkLst>
          <pc:docMk/>
          <pc:sldMk cId="2329322524" sldId="3423"/>
        </pc:sldMkLst>
      </pc:sldChg>
      <pc:sldChg chg="mod modClrScheme chgLayout">
        <pc:chgData name="Venu Yalapala" userId="9feb8bbceceecaca" providerId="LiveId" clId="{D0E70BD1-F5E2-4CA1-B64A-7D9A7508CF80}" dt="2025-05-24T18:13:46.504" v="243"/>
        <pc:sldMkLst>
          <pc:docMk/>
          <pc:sldMk cId="2171436357" sldId="3424"/>
        </pc:sldMkLst>
      </pc:sldChg>
      <pc:sldChg chg="mod modClrScheme chgLayout">
        <pc:chgData name="Venu Yalapala" userId="9feb8bbceceecaca" providerId="LiveId" clId="{D0E70BD1-F5E2-4CA1-B64A-7D9A7508CF80}" dt="2025-05-24T18:13:46.504" v="245"/>
        <pc:sldMkLst>
          <pc:docMk/>
          <pc:sldMk cId="1126253170" sldId="3425"/>
        </pc:sldMkLst>
      </pc:sldChg>
      <pc:sldChg chg="mod modClrScheme chgLayout">
        <pc:chgData name="Venu Yalapala" userId="9feb8bbceceecaca" providerId="LiveId" clId="{D0E70BD1-F5E2-4CA1-B64A-7D9A7508CF80}" dt="2025-05-24T18:13:46.504" v="247"/>
        <pc:sldMkLst>
          <pc:docMk/>
          <pc:sldMk cId="4055302267" sldId="3426"/>
        </pc:sldMkLst>
      </pc:sldChg>
      <pc:sldChg chg="mod modClrScheme chgLayout">
        <pc:chgData name="Venu Yalapala" userId="9feb8bbceceecaca" providerId="LiveId" clId="{D0E70BD1-F5E2-4CA1-B64A-7D9A7508CF80}" dt="2025-05-24T18:13:46.504" v="244"/>
        <pc:sldMkLst>
          <pc:docMk/>
          <pc:sldMk cId="1802997331" sldId="3427"/>
        </pc:sldMkLst>
      </pc:sldChg>
      <pc:sldChg chg="mod modClrScheme chgLayout">
        <pc:chgData name="Venu Yalapala" userId="9feb8bbceceecaca" providerId="LiveId" clId="{D0E70BD1-F5E2-4CA1-B64A-7D9A7508CF80}" dt="2025-05-24T18:13:46.504" v="246"/>
        <pc:sldMkLst>
          <pc:docMk/>
          <pc:sldMk cId="2252623635" sldId="3428"/>
        </pc:sldMkLst>
      </pc:sldChg>
      <pc:sldChg chg="mod modClrScheme chgLayout">
        <pc:chgData name="Venu Yalapala" userId="9feb8bbceceecaca" providerId="LiveId" clId="{D0E70BD1-F5E2-4CA1-B64A-7D9A7508CF80}" dt="2025-05-24T18:13:46.504" v="248"/>
        <pc:sldMkLst>
          <pc:docMk/>
          <pc:sldMk cId="3061011474" sldId="3429"/>
        </pc:sldMkLst>
      </pc:sldChg>
      <pc:sldChg chg="mod modClrScheme chgLayout">
        <pc:chgData name="Venu Yalapala" userId="9feb8bbceceecaca" providerId="LiveId" clId="{D0E70BD1-F5E2-4CA1-B64A-7D9A7508CF80}" dt="2025-05-24T18:13:46.489" v="221"/>
        <pc:sldMkLst>
          <pc:docMk/>
          <pc:sldMk cId="3737286450" sldId="3438"/>
        </pc:sldMkLst>
      </pc:sldChg>
      <pc:sldChg chg="mod modClrScheme chgLayout">
        <pc:chgData name="Venu Yalapala" userId="9feb8bbceceecaca" providerId="LiveId" clId="{D0E70BD1-F5E2-4CA1-B64A-7D9A7508CF80}" dt="2025-05-24T18:13:46.489" v="223"/>
        <pc:sldMkLst>
          <pc:docMk/>
          <pc:sldMk cId="3063890351" sldId="3439"/>
        </pc:sldMkLst>
      </pc:sldChg>
      <pc:sldChg chg="mod modClrScheme chgLayout">
        <pc:chgData name="Venu Yalapala" userId="9feb8bbceceecaca" providerId="LiveId" clId="{D0E70BD1-F5E2-4CA1-B64A-7D9A7508CF80}" dt="2025-05-24T18:13:46.489" v="225"/>
        <pc:sldMkLst>
          <pc:docMk/>
          <pc:sldMk cId="1797189320" sldId="3440"/>
        </pc:sldMkLst>
      </pc:sldChg>
      <pc:sldChg chg="mod modClrScheme chgLayout">
        <pc:chgData name="Venu Yalapala" userId="9feb8bbceceecaca" providerId="LiveId" clId="{D0E70BD1-F5E2-4CA1-B64A-7D9A7508CF80}" dt="2025-05-24T18:13:46.489" v="190"/>
        <pc:sldMkLst>
          <pc:docMk/>
          <pc:sldMk cId="3665430580" sldId="3504"/>
        </pc:sldMkLst>
      </pc:sldChg>
      <pc:sldChg chg="mod modClrScheme chgLayout">
        <pc:chgData name="Venu Yalapala" userId="9feb8bbceceecaca" providerId="LiveId" clId="{D0E70BD1-F5E2-4CA1-B64A-7D9A7508CF80}" dt="2025-05-24T18:13:46.489" v="192"/>
        <pc:sldMkLst>
          <pc:docMk/>
          <pc:sldMk cId="4071324940" sldId="3505"/>
        </pc:sldMkLst>
      </pc:sldChg>
      <pc:sldChg chg="mod modClrScheme chgLayout">
        <pc:chgData name="Venu Yalapala" userId="9feb8bbceceecaca" providerId="LiveId" clId="{D0E70BD1-F5E2-4CA1-B64A-7D9A7508CF80}" dt="2025-05-24T18:13:46.489" v="191"/>
        <pc:sldMkLst>
          <pc:docMk/>
          <pc:sldMk cId="1501442425" sldId="3506"/>
        </pc:sldMkLst>
      </pc:sldChg>
      <pc:sldChg chg="mod modClrScheme chgLayout">
        <pc:chgData name="Venu Yalapala" userId="9feb8bbceceecaca" providerId="LiveId" clId="{D0E70BD1-F5E2-4CA1-B64A-7D9A7508CF80}" dt="2025-05-24T18:13:46.489" v="193"/>
        <pc:sldMkLst>
          <pc:docMk/>
          <pc:sldMk cId="4108249588" sldId="3507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661744957" sldId="3516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2591238748" sldId="3517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329412631" sldId="3518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207046506" sldId="3519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575442562" sldId="3520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571144264" sldId="3521"/>
        </pc:sldMkLst>
      </pc:sldChg>
      <pc:sldMasterChg chg="modSldLayout sldLayoutOrd">
        <pc:chgData name="Venu Yalapala" userId="9feb8bbceceecaca" providerId="LiveId" clId="{D0E70BD1-F5E2-4CA1-B64A-7D9A7508CF80}" dt="2025-05-24T18:13:39.033" v="26"/>
        <pc:sldMasterMkLst>
          <pc:docMk/>
          <pc:sldMasterMk cId="1084608084" sldId="2147483702"/>
        </pc:sldMasterMkLst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052507604" sldId="2147483727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149641563" sldId="2147483728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3487386406" sldId="2147483729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3436214019" sldId="2147483730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244809841" sldId="2147483731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277825373" sldId="2147483732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705603766" sldId="2147483733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976658415" sldId="2147483734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778945000" sldId="2147483735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959388222" sldId="2147483736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75113592" sldId="2147483737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592000110" sldId="2147483763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818383104" sldId="2147483764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232550593" sldId="2147483765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816914120" sldId="2147483766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4118671121" sldId="2147483767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3996974248" sldId="2147483768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557003917" sldId="2147483769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546258188" sldId="2147483770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928599841" sldId="2147483771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93425592" sldId="2147483772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526673718" sldId="2147483773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48" v="76"/>
        <pc:sldMasterMkLst>
          <pc:docMk/>
          <pc:sldMasterMk cId="1749790472" sldId="2147483726"/>
        </pc:sldMasterMkLst>
      </pc:sldMasterChg>
      <pc:sldMasterChg chg="del sldLayoutOrd">
        <pc:chgData name="Venu Yalapala" userId="9feb8bbceceecaca" providerId="LiveId" clId="{D0E70BD1-F5E2-4CA1-B64A-7D9A7508CF80}" dt="2025-05-24T18:13:40.864" v="77"/>
        <pc:sldMasterMkLst>
          <pc:docMk/>
          <pc:sldMasterMk cId="3573487634" sldId="2147483762"/>
        </pc:sldMasterMkLst>
      </pc:sldMasterChg>
      <pc:sldMasterChg chg="modSldLayout sldLayoutOrd">
        <pc:chgData name="Venu Yalapala" userId="9feb8bbceceecaca" providerId="LiveId" clId="{D0E70BD1-F5E2-4CA1-B64A-7D9A7508CF80}" dt="2025-05-24T18:13:39.065" v="27"/>
        <pc:sldMasterMkLst>
          <pc:docMk/>
          <pc:sldMasterMk cId="3879280078" sldId="2147483786"/>
        </pc:sldMasterMkLst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21797771" sldId="2147483811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265560034" sldId="2147483812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4246549825" sldId="2147483813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2238495574" sldId="2147483814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443544121" sldId="2147483815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418546188" sldId="2147483816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543271158" sldId="2147483817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2704073443" sldId="2147483818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755603737" sldId="2147483819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52456077" sldId="2147483820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44027311" sldId="2147483821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78"/>
        <pc:sldMasterMkLst>
          <pc:docMk/>
          <pc:sldMasterMk cId="1569148334" sldId="2147483810"/>
        </pc:sldMasterMkLst>
      </pc:sldMasterChg>
      <pc:sldMasterChg chg="modSldLayout sldLayoutOrd">
        <pc:chgData name="Venu Yalapala" userId="9feb8bbceceecaca" providerId="LiveId" clId="{D0E70BD1-F5E2-4CA1-B64A-7D9A7508CF80}" dt="2025-05-24T18:13:39.096" v="30"/>
        <pc:sldMasterMkLst>
          <pc:docMk/>
          <pc:sldMasterMk cId="1762641343" sldId="2147483822"/>
        </pc:sldMasterMkLst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2864214701" sldId="2147483835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549412156" sldId="2147483836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432183230" sldId="2147483837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918235212" sldId="2147483838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316573183" sldId="2147483839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588186370" sldId="2147483840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559437737" sldId="2147483841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432168508" sldId="2147483842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620885641" sldId="2147483843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083613338" sldId="2147483844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920744025" sldId="2147483845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4291241" sldId="2147483883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346452110" sldId="2147483884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190446313" sldId="2147483885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105247405" sldId="2147483886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815068945" sldId="2147483887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946056241" sldId="2147483888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699764785" sldId="2147483889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42456619" sldId="2147483890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422721983" sldId="2147483891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522438123" sldId="2147483892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279778948" sldId="2147483893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483245943" sldId="2147483931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981696727" sldId="2147483932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14012915" sldId="2147483933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832092096" sldId="2147483934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117022313" sldId="2147483935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940624571" sldId="2147483936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628403458" sldId="2147483937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794509928" sldId="2147483938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317283195" sldId="2147483939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3584185795" sldId="2147483940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224570906" sldId="2147483941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79"/>
        <pc:sldMasterMkLst>
          <pc:docMk/>
          <pc:sldMasterMk cId="2124631566" sldId="2147483834"/>
        </pc:sldMasterMkLst>
      </pc:sldMasterChg>
      <pc:sldMasterChg chg="del sldLayoutOrd">
        <pc:chgData name="Venu Yalapala" userId="9feb8bbceceecaca" providerId="LiveId" clId="{D0E70BD1-F5E2-4CA1-B64A-7D9A7508CF80}" dt="2025-05-24T18:13:40.864" v="80"/>
        <pc:sldMasterMkLst>
          <pc:docMk/>
          <pc:sldMasterMk cId="3386660997" sldId="2147483882"/>
        </pc:sldMasterMkLst>
      </pc:sldMasterChg>
      <pc:sldMasterChg chg="modSldLayout sldLayoutOrd">
        <pc:chgData name="Venu Yalapala" userId="9feb8bbceceecaca" providerId="LiveId" clId="{D0E70BD1-F5E2-4CA1-B64A-7D9A7508CF80}" dt="2025-05-24T18:13:39.221" v="32"/>
        <pc:sldMasterMkLst>
          <pc:docMk/>
          <pc:sldMasterMk cId="1085747773" sldId="2147483894"/>
        </pc:sldMasterMkLst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651516198" sldId="2147484075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1214444050" sldId="2147484076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217668276" sldId="2147484077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580196324" sldId="2147484078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386021668" sldId="2147484079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737348563" sldId="2147484080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084263709" sldId="2147484081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84263709" sldId="21474840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84263709" sldId="21474840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663133587" sldId="2147484082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1650483296" sldId="2147484083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655511264" sldId="2147484084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048629937" sldId="2147484085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6" creationId="{00000000-0000-0000-0000-000000000000}"/>
            </ac:spMkLst>
          </pc:spChg>
        </pc:sldLayoutChg>
      </pc:sldMasterChg>
      <pc:sldMasterChg chg="modSldLayout sldLayoutOrd">
        <pc:chgData name="Venu Yalapala" userId="9feb8bbceceecaca" providerId="LiveId" clId="{D0E70BD1-F5E2-4CA1-B64A-7D9A7508CF80}" dt="2025-05-24T18:13:39.518" v="41"/>
        <pc:sldMasterMkLst>
          <pc:docMk/>
          <pc:sldMasterMk cId="3584903253" sldId="2147483906"/>
        </pc:sldMasterMkLst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4270480648" sldId="2147483967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599367203" sldId="2147483968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018835465" sldId="2147483969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164610810" sldId="2147483970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512004908" sldId="2147483971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664510500" sldId="2147483972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933689895" sldId="2147483973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737139526" sldId="2147483974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4036199074" sldId="2147483975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3577166253" sldId="2147483976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3614996707" sldId="2147483977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672548172" sldId="2147484219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511965357" sldId="2147484220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636050168" sldId="2147484221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027282254" sldId="2147484222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3525098285" sldId="2147484223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108771091" sldId="2147484224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1291071549" sldId="2147484225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799847140" sldId="2147484226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806575666" sldId="2147484227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1603091408" sldId="2147484228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3403810213" sldId="2147484229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468792151" sldId="2147484231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78242596" sldId="2147484232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56469127" sldId="2147484233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936193755" sldId="2147484234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3591801459" sldId="2147484235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631508047" sldId="2147484236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2887729476" sldId="2147484237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464263634" sldId="2147484238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641438709" sldId="2147484239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858146553" sldId="2147484240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43700150" sldId="2147484241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00890487" sldId="2147484243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217976371" sldId="2147484244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165714241" sldId="2147484245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724679210" sldId="2147484246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210754399" sldId="2147484247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4214853889" sldId="2147484248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283929410" sldId="2147484249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39813364" sldId="2147484250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553274970" sldId="2147484251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577231392" sldId="2147484252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084971501" sldId="2147484253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1"/>
        <pc:sldMasterMkLst>
          <pc:docMk/>
          <pc:sldMasterMk cId="2233766366" sldId="2147483930"/>
        </pc:sldMasterMkLst>
      </pc:sldMasterChg>
      <pc:sldMasterChg chg="del sldLayoutOrd">
        <pc:chgData name="Venu Yalapala" userId="9feb8bbceceecaca" providerId="LiveId" clId="{D0E70BD1-F5E2-4CA1-B64A-7D9A7508CF80}" dt="2025-05-24T18:13:40.864" v="82"/>
        <pc:sldMasterMkLst>
          <pc:docMk/>
          <pc:sldMasterMk cId="719607555" sldId="2147483966"/>
        </pc:sldMasterMkLst>
      </pc:sldMasterChg>
      <pc:sldMasterChg chg="modSldLayout sldLayoutOrd">
        <pc:chgData name="Venu Yalapala" userId="9feb8bbceceecaca" providerId="LiveId" clId="{D0E70BD1-F5E2-4CA1-B64A-7D9A7508CF80}" dt="2025-05-24T18:13:39.252" v="34"/>
        <pc:sldMasterMkLst>
          <pc:docMk/>
          <pc:sldMasterMk cId="3500572500" sldId="2147483990"/>
        </pc:sldMasterMkLst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03802592" sldId="2147484147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520369632" sldId="2147484148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4062362899" sldId="2147484149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591683582" sldId="2147484150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379547300" sldId="2147484151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197403437" sldId="2147484152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659401605" sldId="2147484153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933111496" sldId="2147484154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4119548791" sldId="2147484155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59632498" sldId="2147484156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2919911053" sldId="2147484157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3"/>
        <pc:sldMasterMkLst>
          <pc:docMk/>
          <pc:sldMasterMk cId="2357289390" sldId="2147484074"/>
        </pc:sldMasterMkLst>
      </pc:sldMasterChg>
      <pc:sldMasterChg chg="modSldLayout sldLayoutOrd">
        <pc:chgData name="Venu Yalapala" userId="9feb8bbceceecaca" providerId="LiveId" clId="{D0E70BD1-F5E2-4CA1-B64A-7D9A7508CF80}" dt="2025-05-24T18:13:39.330" v="38"/>
        <pc:sldMasterMkLst>
          <pc:docMk/>
          <pc:sldMasterMk cId="3199477513" sldId="2147484086"/>
        </pc:sldMasterMkLst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031130384" sldId="2147484123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541435306" sldId="2147484124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735997342" sldId="2147484125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834485282" sldId="2147484126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2201640356" sldId="2147484127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66924085" sldId="2147484128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481412533" sldId="2147484129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862508953" sldId="2147484130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422516856" sldId="2147484131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162031407" sldId="2147484132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141684420" sldId="2147484133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981251344" sldId="2147484171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764769886" sldId="2147484172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447315785" sldId="2147484173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962451698" sldId="2147484174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1758733779" sldId="2147484175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470647800" sldId="2147484176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2851231965" sldId="2147484177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1867300394" sldId="2147484178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903555179" sldId="2147484179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272342615" sldId="2147484180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073178542" sldId="2147484181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485818278" sldId="2147484183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798808433" sldId="2147484184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728149534" sldId="2147484185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82660432" sldId="2147484186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3837091592" sldId="2147484187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794153572" sldId="2147484188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536394371" sldId="2147484189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799458894" sldId="2147484190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582002253" sldId="2147484191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552752351" sldId="2147484192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624472960" sldId="2147484193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049777329" sldId="2147484195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35917649" sldId="2147484196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270500335" sldId="2147484197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1340527153" sldId="2147484198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047117182" sldId="2147484199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366221804" sldId="2147484200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714082667" sldId="2147484201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957465409" sldId="2147484202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611972739" sldId="2147484203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499384133" sldId="2147484204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018402732" sldId="2147484205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056698092" sldId="2147484207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978726365" sldId="2147484208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2351357155" sldId="2147484209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792216651" sldId="2147484210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4159836659" sldId="2147484211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432720948" sldId="2147484212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469110267" sldId="2147484213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599790406" sldId="2147484214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991223764" sldId="2147484215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2175556672" sldId="2147484216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95658884" sldId="2147484217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4"/>
        <pc:sldMasterMkLst>
          <pc:docMk/>
          <pc:sldMasterMk cId="1789396500" sldId="2147484122"/>
        </pc:sldMasterMkLst>
      </pc:sldMasterChg>
      <pc:sldMasterChg chg="del sldLayoutOrd">
        <pc:chgData name="Venu Yalapala" userId="9feb8bbceceecaca" providerId="LiveId" clId="{D0E70BD1-F5E2-4CA1-B64A-7D9A7508CF80}" dt="2025-05-24T18:13:40.864" v="85"/>
        <pc:sldMasterMkLst>
          <pc:docMk/>
          <pc:sldMasterMk cId="1711218998" sldId="2147484146"/>
        </pc:sldMasterMkLst>
      </pc:sldMasterChg>
      <pc:sldMasterChg chg="del sldLayoutOrd">
        <pc:chgData name="Venu Yalapala" userId="9feb8bbceceecaca" providerId="LiveId" clId="{D0E70BD1-F5E2-4CA1-B64A-7D9A7508CF80}" dt="2025-05-24T18:13:40.864" v="86"/>
        <pc:sldMasterMkLst>
          <pc:docMk/>
          <pc:sldMasterMk cId="1135196056" sldId="2147484170"/>
        </pc:sldMasterMkLst>
      </pc:sldMasterChg>
      <pc:sldMasterChg chg="del sldLayoutOrd">
        <pc:chgData name="Venu Yalapala" userId="9feb8bbceceecaca" providerId="LiveId" clId="{D0E70BD1-F5E2-4CA1-B64A-7D9A7508CF80}" dt="2025-05-24T18:13:40.864" v="87"/>
        <pc:sldMasterMkLst>
          <pc:docMk/>
          <pc:sldMasterMk cId="1449995759" sldId="2147484182"/>
        </pc:sldMasterMkLst>
      </pc:sldMasterChg>
      <pc:sldMasterChg chg="del sldLayoutOrd">
        <pc:chgData name="Venu Yalapala" userId="9feb8bbceceecaca" providerId="LiveId" clId="{D0E70BD1-F5E2-4CA1-B64A-7D9A7508CF80}" dt="2025-05-24T18:13:40.864" v="88"/>
        <pc:sldMasterMkLst>
          <pc:docMk/>
          <pc:sldMasterMk cId="4278628623" sldId="2147484194"/>
        </pc:sldMasterMkLst>
      </pc:sldMasterChg>
      <pc:sldMasterChg chg="del sldLayoutOrd">
        <pc:chgData name="Venu Yalapala" userId="9feb8bbceceecaca" providerId="LiveId" clId="{D0E70BD1-F5E2-4CA1-B64A-7D9A7508CF80}" dt="2025-05-24T18:13:40.864" v="89"/>
        <pc:sldMasterMkLst>
          <pc:docMk/>
          <pc:sldMasterMk cId="766966496" sldId="2147484206"/>
        </pc:sldMasterMkLst>
      </pc:sldMasterChg>
      <pc:sldMasterChg chg="del sldLayoutOrd">
        <pc:chgData name="Venu Yalapala" userId="9feb8bbceceecaca" providerId="LiveId" clId="{D0E70BD1-F5E2-4CA1-B64A-7D9A7508CF80}" dt="2025-05-24T18:13:40.864" v="90"/>
        <pc:sldMasterMkLst>
          <pc:docMk/>
          <pc:sldMasterMk cId="507183202" sldId="2147484218"/>
        </pc:sldMasterMkLst>
      </pc:sldMasterChg>
      <pc:sldMasterChg chg="del sldLayoutOrd">
        <pc:chgData name="Venu Yalapala" userId="9feb8bbceceecaca" providerId="LiveId" clId="{D0E70BD1-F5E2-4CA1-B64A-7D9A7508CF80}" dt="2025-05-24T18:13:40.864" v="91"/>
        <pc:sldMasterMkLst>
          <pc:docMk/>
          <pc:sldMasterMk cId="365646167" sldId="2147484230"/>
        </pc:sldMasterMkLst>
      </pc:sldMasterChg>
      <pc:sldMasterChg chg="del sldLayoutOrd">
        <pc:chgData name="Venu Yalapala" userId="9feb8bbceceecaca" providerId="LiveId" clId="{D0E70BD1-F5E2-4CA1-B64A-7D9A7508CF80}" dt="2025-05-24T18:13:40.879" v="92"/>
        <pc:sldMasterMkLst>
          <pc:docMk/>
          <pc:sldMasterMk cId="572830952" sldId="2147484242"/>
        </pc:sldMasterMkLst>
      </pc:sldMasterChg>
      <pc:sldMasterChg chg="modSldLayout sldLayoutOrd">
        <pc:chgData name="Venu Yalapala" userId="9feb8bbceceecaca" providerId="LiveId" clId="{D0E70BD1-F5E2-4CA1-B64A-7D9A7508CF80}" dt="2025-05-24T18:13:40.205" v="67"/>
        <pc:sldMasterMkLst>
          <pc:docMk/>
          <pc:sldMasterMk cId="1900404999" sldId="2147484254"/>
        </pc:sldMasterMkLst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131872061" sldId="2147484291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1195573198" sldId="2147484292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627484486" sldId="2147484293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249080604" sldId="2147484294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187486504" sldId="2147484295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210793048" sldId="2147484296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567823792" sldId="2147484297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399528" sldId="2147484298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325073284" sldId="2147484299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07707084" sldId="2147484300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76188488" sldId="2147484301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98168410" sldId="2147484447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31379055" sldId="2147484448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3781187121" sldId="2147484449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2721816713" sldId="2147484450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598948736" sldId="2147484451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3195118647" sldId="2147484452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672972704" sldId="2147484453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247018104" sldId="2147484454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686027811" sldId="2147484455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05896326" sldId="2147484456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12349326" sldId="2147484457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011349901" sldId="2147484459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1797293114" sldId="2147484460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558632249" sldId="2147484461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1941081119" sldId="2147484462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868659822" sldId="2147484463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789575527" sldId="2147484464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598133698" sldId="2147484465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389040988" sldId="2147484466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895115345" sldId="2147484467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93495998" sldId="2147484468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4093232142" sldId="2147484469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4202242469" sldId="2147484471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419910819" sldId="2147484472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846002987" sldId="2147484473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4181708681" sldId="2147484474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340650410" sldId="2147484475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535615260" sldId="2147484476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808827787" sldId="2147484477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037393932" sldId="2147484478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3243797436" sldId="2147484479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1123656012" sldId="2147484480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1552151754" sldId="2147484481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835862401" sldId="2147484531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066450326" sldId="2147484532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2605159731" sldId="2147484533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49507279" sldId="2147484534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705337526" sldId="2147484535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2042561722" sldId="2147484536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688678106" sldId="2147484537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798145851" sldId="2147484538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364531170" sldId="2147484539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264513350" sldId="2147484540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304916221" sldId="2147484541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747754374" sldId="2147484615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332653201" sldId="2147484616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4210983326" sldId="2147484617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977887316" sldId="2147484618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234746488" sldId="2147484619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442051790" sldId="2147484620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355380282" sldId="2147484621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575205228" sldId="2147484622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450685612" sldId="2147484623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293295313" sldId="2147484624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2702065890" sldId="2147484625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410441760" sldId="2147484771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2966496815" sldId="2147484772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203032375" sldId="2147484773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864630474" sldId="2147484774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787449939" sldId="2147484775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2878299730" sldId="2147484776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976630815" sldId="2147484777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339364990" sldId="2147484778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46214920" sldId="2147484779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450450163" sldId="2147484780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509203941" sldId="2147484781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6" creationId="{00000000-0000-0000-0000-000000000000}"/>
            </ac:spMkLst>
          </pc:spChg>
        </pc:sldLayoutChg>
      </pc:sldMasterChg>
      <pc:sldMasterChg chg="modSldLayout sldLayoutOrd">
        <pc:chgData name="Venu Yalapala" userId="9feb8bbceceecaca" providerId="LiveId" clId="{D0E70BD1-F5E2-4CA1-B64A-7D9A7508CF80}" dt="2025-05-24T18:13:40.517" v="73"/>
        <pc:sldMasterMkLst>
          <pc:docMk/>
          <pc:sldMasterMk cId="4243107418" sldId="2147484278"/>
        </pc:sldMasterMkLst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2461082080" sldId="2147484423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4189344398" sldId="2147484424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644110889" sldId="2147484425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506866399" sldId="2147484426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45382796" sldId="2147484427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844612798" sldId="2147484428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1198315956" sldId="2147484429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082985586" sldId="2147484430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44320675" sldId="2147484431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437017188" sldId="2147484432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998339245" sldId="2147484433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674794916" sldId="2147484555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900245322" sldId="2147484556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168446532" sldId="2147484557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4181645691" sldId="2147484558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143961924" sldId="2147484559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433988552" sldId="2147484560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227401234" sldId="2147484561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330731328" sldId="2147484562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3454560936" sldId="2147484563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640182367" sldId="2147484564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707801346" sldId="2147484565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791492850" sldId="2147484711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827393983" sldId="2147484712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684541210" sldId="2147484713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741301979" sldId="2147484714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410952942" sldId="2147484715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412675430" sldId="2147484716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153062480" sldId="2147484717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980646371" sldId="2147484718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959931902" sldId="2147484719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4021539168" sldId="2147484720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3239040954" sldId="2147484721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647197388" sldId="2147484759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1906149354" sldId="2147484760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538873179" sldId="2147484761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530173611" sldId="2147484762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191233646" sldId="2147484763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967467999" sldId="2147484764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490680126" sldId="2147484765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566496197" sldId="2147484766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519255197" sldId="2147484767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4058843374" sldId="2147484768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008031678" sldId="2147484769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776405298" sldId="2147484855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925429262" sldId="2147484856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985032533" sldId="2147484857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186638320" sldId="2147484858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4237748059" sldId="2147484859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002300470" sldId="2147484860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2534247936" sldId="2147484861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588731611" sldId="2147484862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631522126" sldId="2147484863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735444414" sldId="2147484864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25189668" sldId="2147484865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79" v="93"/>
        <pc:sldMasterMkLst>
          <pc:docMk/>
          <pc:sldMasterMk cId="269999028" sldId="2147484290"/>
        </pc:sldMasterMkLst>
      </pc:sldMasterChg>
      <pc:sldMasterChg chg="modSldLayout sldLayoutOrd">
        <pc:chgData name="Venu Yalapala" userId="9feb8bbceceecaca" providerId="LiveId" clId="{D0E70BD1-F5E2-4CA1-B64A-7D9A7508CF80}" dt="2025-05-24T18:13:40.642" v="75"/>
        <pc:sldMasterMkLst>
          <pc:docMk/>
          <pc:sldMasterMk cId="1487008375" sldId="2147484326"/>
        </pc:sldMasterMkLst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1647447894" sldId="2147484339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836731443" sldId="2147484340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556168466" sldId="2147484341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468584883" sldId="2147484342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4123990261" sldId="2147484343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811362068" sldId="2147484344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1141151433" sldId="2147484345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46318085" sldId="2147484346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676769508" sldId="2147484347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385915551" sldId="2147484348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010754162" sldId="2147484349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152926202" sldId="2147484351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519216037" sldId="2147484352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813459255" sldId="2147484353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799804274" sldId="2147484354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797706255" sldId="2147484355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879938811" sldId="2147484356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618680735" sldId="2147484357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305077181" sldId="2147484358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891694943" sldId="2147484359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2483420261" sldId="2147484360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512810661" sldId="2147484361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520257962" sldId="2147484363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238700291" sldId="2147484364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2606044557" sldId="2147484365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635601303" sldId="2147484366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461858369" sldId="2147484367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1948112511" sldId="2147484368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4027810121" sldId="2147484369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178574454" sldId="2147484370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451462290" sldId="2147484371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668464290" sldId="2147484372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682257897" sldId="2147484373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3733853782" sldId="2147484375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820700444" sldId="2147484376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293691216" sldId="2147484377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3001620901" sldId="2147484378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7947087" sldId="2147484379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876137985" sldId="2147484380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27893419" sldId="2147484381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239300187" sldId="2147484382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935158692" sldId="2147484383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65708191" sldId="2147484384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118563020" sldId="2147484385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3367390318" sldId="2147484435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4005457934" sldId="2147484436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020248771" sldId="2147484437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666830757" sldId="2147484438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877879696" sldId="2147484439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383879842" sldId="2147484440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999923169" sldId="2147484441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471724018" sldId="2147484442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965475391" sldId="2147484443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637184476" sldId="2147484444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9557171" sldId="2147484445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4177146912" sldId="2147484483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584529809" sldId="2147484484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374843169" sldId="2147484485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595891816" sldId="2147484486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84481925" sldId="2147484487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292708507" sldId="2147484488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639609096" sldId="2147484489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584633949" sldId="2147484490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370267786" sldId="2147484491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873192236" sldId="2147484492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05998653" sldId="2147484493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1432342716" sldId="2147484507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131291765" sldId="2147484508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724824252" sldId="2147484509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443583613" sldId="2147484510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291494369" sldId="2147484511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215241653" sldId="2147484512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639115760" sldId="2147484513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235162293" sldId="2147484514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1078626584" sldId="2147484515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932089719" sldId="2147484516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782912119" sldId="2147484517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3125924253" sldId="2147484519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836366561" sldId="2147484520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413733723" sldId="2147484521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508433564" sldId="2147484522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2428747069" sldId="2147484523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3517728129" sldId="2147484524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867843095" sldId="2147484525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351524749" sldId="2147484526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871661355" sldId="2147484527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630196799" sldId="2147484528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621935201" sldId="2147484529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445435064" sldId="2147484591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966227014" sldId="2147484592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4102651637" sldId="2147484593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779754544" sldId="2147484594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1559923051" sldId="2147484595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186766539" sldId="2147484596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92611188" sldId="2147484597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699538199" sldId="2147484598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728015952" sldId="2147484599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013449480" sldId="2147484600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903436338" sldId="2147484601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186426547" sldId="2147484603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772004949" sldId="2147484604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1840519800" sldId="2147484605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863103535" sldId="2147484606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4283114313" sldId="2147484607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927350039" sldId="2147484608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1470529985" sldId="2147484609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145290651" sldId="2147484610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349926658" sldId="2147484611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965714227" sldId="2147484612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4100421278" sldId="2147484613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840983840" sldId="2147484627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3800897657" sldId="2147484628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1374598960" sldId="2147484629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927770223" sldId="2147484630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4164322146" sldId="2147484631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65596301" sldId="2147484632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829069624" sldId="2147484633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621013937" sldId="2147484634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643580137" sldId="2147484635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1112900958" sldId="2147484636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204593312" sldId="2147484637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372541457" sldId="2147484687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57593087" sldId="2147484688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765516549" sldId="2147484689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346983238" sldId="2147484690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254810808" sldId="2147484691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189043547" sldId="2147484692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337010734" sldId="2147484693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383347750" sldId="2147484694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727205326" sldId="2147484695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911823612" sldId="2147484696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065543559" sldId="2147484697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2059679567" sldId="2147484735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67122905" sldId="2147484736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11007834" sldId="2147484737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672112168" sldId="2147484738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727516669" sldId="2147484739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34947754" sldId="2147484740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2827365608" sldId="2147484741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752045520" sldId="2147484742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412423707" sldId="2147484743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31730113" sldId="2147484744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32740553" sldId="2147484745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645754382" sldId="2147484783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623898231" sldId="2147484784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804479675" sldId="2147484785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592460564" sldId="2147484786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301885131" sldId="2147484787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179876118" sldId="2147484788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1269074324" sldId="2147484789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3814407" sldId="2147484790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347467269" sldId="2147484791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718390855" sldId="2147484792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025226413" sldId="2147484793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3527315390" sldId="2147484795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502065942" sldId="2147484796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910562722" sldId="2147484797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407074095" sldId="2147484798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696701778" sldId="2147484799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750666067" sldId="2147484800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497293805" sldId="2147484801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94498094" sldId="2147484802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980767212" sldId="2147484803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4020607072" sldId="2147484804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49544892" sldId="2147484805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326828190" sldId="2147484807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298952913" sldId="2147484808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1837274487" sldId="2147484809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34320028" sldId="2147484810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634452555" sldId="2147484811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175063994" sldId="2147484812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444333168" sldId="2147484813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768105785" sldId="2147484814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114527250" sldId="2147484815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240232247" sldId="2147484816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985314546" sldId="2147484817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113640478" sldId="2147484819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187237756" sldId="2147484820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147221711" sldId="2147484821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250529609" sldId="2147484822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741996449" sldId="2147484823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159334703" sldId="2147484824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3784065832" sldId="2147484825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271810571" sldId="2147484826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398770197" sldId="2147484827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48094808" sldId="2147484828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932573815" sldId="2147484829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233679728" sldId="2147484843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2214453488" sldId="2147484844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009385970" sldId="2147484845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68308515" sldId="2147484846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28077724" sldId="2147484847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631487656" sldId="2147484848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500077420" sldId="2147484849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363744895" sldId="2147484850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404058197" sldId="2147484851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116644065" sldId="2147484852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4014466976" sldId="2147484853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214588970" sldId="2147484879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449486032" sldId="2147484880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394245906" sldId="2147484881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2806257997" sldId="2147484882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192569564" sldId="2147484883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229964249" sldId="2147484884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952836943" sldId="2147484885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467781103" sldId="2147484886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228922943" sldId="2147484887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394990879" sldId="2147484888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99201649" sldId="2147484889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775570162" sldId="2147484903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2778344806" sldId="2147484904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847082042" sldId="2147484905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083849568" sldId="2147484906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548555755" sldId="2147484907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00886010" sldId="2147484908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24435538" sldId="2147484909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032965807" sldId="2147484910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2891720322" sldId="2147484911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566211727" sldId="2147484912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3990133105" sldId="2147484913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6.395" v="94"/>
        <pc:sldMasterMkLst>
          <pc:docMk/>
          <pc:sldMasterMk cId="2627618917" sldId="2147484338"/>
        </pc:sldMasterMkLst>
      </pc:sldMasterChg>
      <pc:sldMasterChg chg="del sldLayoutOrd">
        <pc:chgData name="Venu Yalapala" userId="9feb8bbceceecaca" providerId="LiveId" clId="{D0E70BD1-F5E2-4CA1-B64A-7D9A7508CF80}" dt="2025-05-24T18:13:46.395" v="95"/>
        <pc:sldMasterMkLst>
          <pc:docMk/>
          <pc:sldMasterMk cId="4156434911" sldId="2147484350"/>
        </pc:sldMasterMkLst>
      </pc:sldMasterChg>
      <pc:sldMasterChg chg="del sldLayoutOrd">
        <pc:chgData name="Venu Yalapala" userId="9feb8bbceceecaca" providerId="LiveId" clId="{D0E70BD1-F5E2-4CA1-B64A-7D9A7508CF80}" dt="2025-05-24T18:13:46.395" v="96"/>
        <pc:sldMasterMkLst>
          <pc:docMk/>
          <pc:sldMasterMk cId="2054503052" sldId="2147484362"/>
        </pc:sldMasterMkLst>
      </pc:sldMasterChg>
      <pc:sldMasterChg chg="del sldLayoutOrd">
        <pc:chgData name="Venu Yalapala" userId="9feb8bbceceecaca" providerId="LiveId" clId="{D0E70BD1-F5E2-4CA1-B64A-7D9A7508CF80}" dt="2025-05-24T18:13:46.395" v="97"/>
        <pc:sldMasterMkLst>
          <pc:docMk/>
          <pc:sldMasterMk cId="2106897826" sldId="2147484374"/>
        </pc:sldMasterMkLst>
      </pc:sldMasterChg>
      <pc:sldMasterChg chg="del sldLayoutOrd">
        <pc:chgData name="Venu Yalapala" userId="9feb8bbceceecaca" providerId="LiveId" clId="{D0E70BD1-F5E2-4CA1-B64A-7D9A7508CF80}" dt="2025-05-24T18:13:46.395" v="98"/>
        <pc:sldMasterMkLst>
          <pc:docMk/>
          <pc:sldMasterMk cId="761381286" sldId="2147484422"/>
        </pc:sldMasterMkLst>
      </pc:sldMasterChg>
      <pc:sldMasterChg chg="del sldLayoutOrd">
        <pc:chgData name="Venu Yalapala" userId="9feb8bbceceecaca" providerId="LiveId" clId="{D0E70BD1-F5E2-4CA1-B64A-7D9A7508CF80}" dt="2025-05-24T18:13:46.395" v="99"/>
        <pc:sldMasterMkLst>
          <pc:docMk/>
          <pc:sldMasterMk cId="1907835933" sldId="2147484434"/>
        </pc:sldMasterMkLst>
      </pc:sldMasterChg>
      <pc:sldMasterChg chg="del sldLayoutOrd">
        <pc:chgData name="Venu Yalapala" userId="9feb8bbceceecaca" providerId="LiveId" clId="{D0E70BD1-F5E2-4CA1-B64A-7D9A7508CF80}" dt="2025-05-24T18:13:46.395" v="100"/>
        <pc:sldMasterMkLst>
          <pc:docMk/>
          <pc:sldMasterMk cId="1757398366" sldId="2147484446"/>
        </pc:sldMasterMkLst>
      </pc:sldMasterChg>
      <pc:sldMasterChg chg="del sldLayoutOrd">
        <pc:chgData name="Venu Yalapala" userId="9feb8bbceceecaca" providerId="LiveId" clId="{D0E70BD1-F5E2-4CA1-B64A-7D9A7508CF80}" dt="2025-05-24T18:13:46.395" v="101"/>
        <pc:sldMasterMkLst>
          <pc:docMk/>
          <pc:sldMasterMk cId="3074198681" sldId="2147484458"/>
        </pc:sldMasterMkLst>
      </pc:sldMasterChg>
      <pc:sldMasterChg chg="del sldLayoutOrd">
        <pc:chgData name="Venu Yalapala" userId="9feb8bbceceecaca" providerId="LiveId" clId="{D0E70BD1-F5E2-4CA1-B64A-7D9A7508CF80}" dt="2025-05-24T18:13:46.395" v="102"/>
        <pc:sldMasterMkLst>
          <pc:docMk/>
          <pc:sldMasterMk cId="2590503528" sldId="2147484470"/>
        </pc:sldMasterMkLst>
      </pc:sldMasterChg>
      <pc:sldMasterChg chg="del sldLayoutOrd">
        <pc:chgData name="Venu Yalapala" userId="9feb8bbceceecaca" providerId="LiveId" clId="{D0E70BD1-F5E2-4CA1-B64A-7D9A7508CF80}" dt="2025-05-24T18:13:46.395" v="103"/>
        <pc:sldMasterMkLst>
          <pc:docMk/>
          <pc:sldMasterMk cId="237468175" sldId="2147484482"/>
        </pc:sldMasterMkLst>
      </pc:sldMasterChg>
      <pc:sldMasterChg chg="del sldLayoutOrd">
        <pc:chgData name="Venu Yalapala" userId="9feb8bbceceecaca" providerId="LiveId" clId="{D0E70BD1-F5E2-4CA1-B64A-7D9A7508CF80}" dt="2025-05-24T18:13:46.395" v="104"/>
        <pc:sldMasterMkLst>
          <pc:docMk/>
          <pc:sldMasterMk cId="2924326615" sldId="2147484506"/>
        </pc:sldMasterMkLst>
      </pc:sldMasterChg>
      <pc:sldMasterChg chg="del sldLayoutOrd">
        <pc:chgData name="Venu Yalapala" userId="9feb8bbceceecaca" providerId="LiveId" clId="{D0E70BD1-F5E2-4CA1-B64A-7D9A7508CF80}" dt="2025-05-24T18:13:46.411" v="105"/>
        <pc:sldMasterMkLst>
          <pc:docMk/>
          <pc:sldMasterMk cId="3626593808" sldId="2147484518"/>
        </pc:sldMasterMkLst>
      </pc:sldMasterChg>
      <pc:sldMasterChg chg="del sldLayoutOrd">
        <pc:chgData name="Venu Yalapala" userId="9feb8bbceceecaca" providerId="LiveId" clId="{D0E70BD1-F5E2-4CA1-B64A-7D9A7508CF80}" dt="2025-05-24T18:13:46.411" v="106"/>
        <pc:sldMasterMkLst>
          <pc:docMk/>
          <pc:sldMasterMk cId="474523492" sldId="2147484530"/>
        </pc:sldMasterMkLst>
      </pc:sldMasterChg>
      <pc:sldMasterChg chg="del sldLayoutOrd">
        <pc:chgData name="Venu Yalapala" userId="9feb8bbceceecaca" providerId="LiveId" clId="{D0E70BD1-F5E2-4CA1-B64A-7D9A7508CF80}" dt="2025-05-24T18:13:46.411" v="107"/>
        <pc:sldMasterMkLst>
          <pc:docMk/>
          <pc:sldMasterMk cId="792271324" sldId="2147484554"/>
        </pc:sldMasterMkLst>
      </pc:sldMasterChg>
      <pc:sldMasterChg chg="del sldLayoutOrd">
        <pc:chgData name="Venu Yalapala" userId="9feb8bbceceecaca" providerId="LiveId" clId="{D0E70BD1-F5E2-4CA1-B64A-7D9A7508CF80}" dt="2025-05-24T18:13:46.411" v="108"/>
        <pc:sldMasterMkLst>
          <pc:docMk/>
          <pc:sldMasterMk cId="1618422361" sldId="2147484590"/>
        </pc:sldMasterMkLst>
      </pc:sldMasterChg>
      <pc:sldMasterChg chg="del sldLayoutOrd">
        <pc:chgData name="Venu Yalapala" userId="9feb8bbceceecaca" providerId="LiveId" clId="{D0E70BD1-F5E2-4CA1-B64A-7D9A7508CF80}" dt="2025-05-24T18:13:46.411" v="109"/>
        <pc:sldMasterMkLst>
          <pc:docMk/>
          <pc:sldMasterMk cId="3176377658" sldId="2147484602"/>
        </pc:sldMasterMkLst>
      </pc:sldMasterChg>
      <pc:sldMasterChg chg="del sldLayoutOrd">
        <pc:chgData name="Venu Yalapala" userId="9feb8bbceceecaca" providerId="LiveId" clId="{D0E70BD1-F5E2-4CA1-B64A-7D9A7508CF80}" dt="2025-05-24T18:13:46.411" v="110"/>
        <pc:sldMasterMkLst>
          <pc:docMk/>
          <pc:sldMasterMk cId="3702057380" sldId="2147484614"/>
        </pc:sldMasterMkLst>
      </pc:sldMasterChg>
      <pc:sldMasterChg chg="del sldLayoutOrd">
        <pc:chgData name="Venu Yalapala" userId="9feb8bbceceecaca" providerId="LiveId" clId="{D0E70BD1-F5E2-4CA1-B64A-7D9A7508CF80}" dt="2025-05-24T18:13:46.411" v="111"/>
        <pc:sldMasterMkLst>
          <pc:docMk/>
          <pc:sldMasterMk cId="2473695375" sldId="2147484626"/>
        </pc:sldMasterMkLst>
      </pc:sldMasterChg>
      <pc:sldMasterChg chg="modSldLayout sldLayoutOrd">
        <pc:chgData name="Venu Yalapala" userId="9feb8bbceceecaca" providerId="LiveId" clId="{D0E70BD1-F5E2-4CA1-B64A-7D9A7508CF80}" dt="2025-05-24T18:13:40.158" v="65"/>
        <pc:sldMasterMkLst>
          <pc:docMk/>
          <pc:sldMasterMk cId="1308467677" sldId="2147484650"/>
        </pc:sldMasterMkLst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694584160" sldId="2147484675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423792795" sldId="2147484676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2758538821" sldId="2147484677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160149411" sldId="2147484678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59353020" sldId="2147484679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580987380" sldId="2147484680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759647647" sldId="2147484681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678017278" sldId="2147484682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04534552" sldId="2147484683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2227039333" sldId="2147484684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603609121" sldId="2147484685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066858236" sldId="2147484747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974037056" sldId="2147484748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844874308" sldId="2147484749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014296018" sldId="2147484750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399457745" sldId="2147484751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395886555" sldId="2147484752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549239018" sldId="2147484753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698636500" sldId="2147484754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4119102197" sldId="2147484755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911077321" sldId="2147484756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3239584817" sldId="2147484757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6.411" v="112"/>
        <pc:sldMasterMkLst>
          <pc:docMk/>
          <pc:sldMasterMk cId="4066873277" sldId="2147484674"/>
        </pc:sldMasterMkLst>
      </pc:sldMasterChg>
      <pc:sldMasterChg chg="del sldLayoutOrd">
        <pc:chgData name="Venu Yalapala" userId="9feb8bbceceecaca" providerId="LiveId" clId="{D0E70BD1-F5E2-4CA1-B64A-7D9A7508CF80}" dt="2025-05-24T18:13:46.411" v="113"/>
        <pc:sldMasterMkLst>
          <pc:docMk/>
          <pc:sldMasterMk cId="1332417527" sldId="2147484686"/>
        </pc:sldMasterMkLst>
      </pc:sldMasterChg>
      <pc:sldMasterChg chg="del sldLayoutOrd">
        <pc:chgData name="Venu Yalapala" userId="9feb8bbceceecaca" providerId="LiveId" clId="{D0E70BD1-F5E2-4CA1-B64A-7D9A7508CF80}" dt="2025-05-24T18:13:46.411" v="114"/>
        <pc:sldMasterMkLst>
          <pc:docMk/>
          <pc:sldMasterMk cId="3726653580" sldId="2147484710"/>
        </pc:sldMasterMkLst>
      </pc:sldMasterChg>
      <pc:sldMasterChg chg="del sldLayoutOrd">
        <pc:chgData name="Venu Yalapala" userId="9feb8bbceceecaca" providerId="LiveId" clId="{D0E70BD1-F5E2-4CA1-B64A-7D9A7508CF80}" dt="2025-05-24T18:13:46.411" v="115"/>
        <pc:sldMasterMkLst>
          <pc:docMk/>
          <pc:sldMasterMk cId="1585267009" sldId="2147484734"/>
        </pc:sldMasterMkLst>
      </pc:sldMasterChg>
      <pc:sldMasterChg chg="del sldLayoutOrd">
        <pc:chgData name="Venu Yalapala" userId="9feb8bbceceecaca" providerId="LiveId" clId="{D0E70BD1-F5E2-4CA1-B64A-7D9A7508CF80}" dt="2025-05-24T18:13:46.411" v="116"/>
        <pc:sldMasterMkLst>
          <pc:docMk/>
          <pc:sldMasterMk cId="104013675" sldId="2147484746"/>
        </pc:sldMasterMkLst>
      </pc:sldMasterChg>
      <pc:sldMasterChg chg="del sldLayoutOrd">
        <pc:chgData name="Venu Yalapala" userId="9feb8bbceceecaca" providerId="LiveId" clId="{D0E70BD1-F5E2-4CA1-B64A-7D9A7508CF80}" dt="2025-05-24T18:13:46.411" v="117"/>
        <pc:sldMasterMkLst>
          <pc:docMk/>
          <pc:sldMasterMk cId="3633514961" sldId="2147484758"/>
        </pc:sldMasterMkLst>
      </pc:sldMasterChg>
      <pc:sldMasterChg chg="del sldLayoutOrd">
        <pc:chgData name="Venu Yalapala" userId="9feb8bbceceecaca" providerId="LiveId" clId="{D0E70BD1-F5E2-4CA1-B64A-7D9A7508CF80}" dt="2025-05-24T18:13:46.411" v="118"/>
        <pc:sldMasterMkLst>
          <pc:docMk/>
          <pc:sldMasterMk cId="3066339969" sldId="2147484770"/>
        </pc:sldMasterMkLst>
      </pc:sldMasterChg>
      <pc:sldMasterChg chg="del sldLayoutOrd">
        <pc:chgData name="Venu Yalapala" userId="9feb8bbceceecaca" providerId="LiveId" clId="{D0E70BD1-F5E2-4CA1-B64A-7D9A7508CF80}" dt="2025-05-24T18:13:46.411" v="119"/>
        <pc:sldMasterMkLst>
          <pc:docMk/>
          <pc:sldMasterMk cId="818537620" sldId="2147484782"/>
        </pc:sldMasterMkLst>
      </pc:sldMasterChg>
      <pc:sldMasterChg chg="del sldLayoutOrd">
        <pc:chgData name="Venu Yalapala" userId="9feb8bbceceecaca" providerId="LiveId" clId="{D0E70BD1-F5E2-4CA1-B64A-7D9A7508CF80}" dt="2025-05-24T18:13:46.411" v="120"/>
        <pc:sldMasterMkLst>
          <pc:docMk/>
          <pc:sldMasterMk cId="31231287" sldId="2147484794"/>
        </pc:sldMasterMkLst>
      </pc:sldMasterChg>
      <pc:sldMasterChg chg="del sldLayoutOrd">
        <pc:chgData name="Venu Yalapala" userId="9feb8bbceceecaca" providerId="LiveId" clId="{D0E70BD1-F5E2-4CA1-B64A-7D9A7508CF80}" dt="2025-05-24T18:13:46.426" v="121"/>
        <pc:sldMasterMkLst>
          <pc:docMk/>
          <pc:sldMasterMk cId="3002222242" sldId="2147484806"/>
        </pc:sldMasterMkLst>
      </pc:sldMasterChg>
      <pc:sldMasterChg chg="del sldLayoutOrd">
        <pc:chgData name="Venu Yalapala" userId="9feb8bbceceecaca" providerId="LiveId" clId="{D0E70BD1-F5E2-4CA1-B64A-7D9A7508CF80}" dt="2025-05-24T18:13:46.426" v="122"/>
        <pc:sldMasterMkLst>
          <pc:docMk/>
          <pc:sldMasterMk cId="1050208889" sldId="2147484818"/>
        </pc:sldMasterMkLst>
      </pc:sldMasterChg>
      <pc:sldMasterChg chg="del sldLayoutOrd">
        <pc:chgData name="Venu Yalapala" userId="9feb8bbceceecaca" providerId="LiveId" clId="{D0E70BD1-F5E2-4CA1-B64A-7D9A7508CF80}" dt="2025-05-24T18:13:46.426" v="123"/>
        <pc:sldMasterMkLst>
          <pc:docMk/>
          <pc:sldMasterMk cId="2859183460" sldId="2147484842"/>
        </pc:sldMasterMkLst>
      </pc:sldMasterChg>
      <pc:sldMasterChg chg="del sldLayoutOrd">
        <pc:chgData name="Venu Yalapala" userId="9feb8bbceceecaca" providerId="LiveId" clId="{D0E70BD1-F5E2-4CA1-B64A-7D9A7508CF80}" dt="2025-05-24T18:13:46.426" v="124"/>
        <pc:sldMasterMkLst>
          <pc:docMk/>
          <pc:sldMasterMk cId="1793185684" sldId="2147484854"/>
        </pc:sldMasterMkLst>
      </pc:sldMasterChg>
      <pc:sldMasterChg chg="del sldLayoutOrd">
        <pc:chgData name="Venu Yalapala" userId="9feb8bbceceecaca" providerId="LiveId" clId="{D0E70BD1-F5E2-4CA1-B64A-7D9A7508CF80}" dt="2025-05-24T18:13:46.426" v="125"/>
        <pc:sldMasterMkLst>
          <pc:docMk/>
          <pc:sldMasterMk cId="3928617180" sldId="2147484878"/>
        </pc:sldMasterMkLst>
      </pc:sldMasterChg>
      <pc:sldMasterChg chg="del sldLayoutOrd">
        <pc:chgData name="Venu Yalapala" userId="9feb8bbceceecaca" providerId="LiveId" clId="{D0E70BD1-F5E2-4CA1-B64A-7D9A7508CF80}" dt="2025-05-24T18:13:46.426" v="126"/>
        <pc:sldMasterMkLst>
          <pc:docMk/>
          <pc:sldMasterMk cId="1000596129" sldId="2147484902"/>
        </pc:sldMasterMkLst>
      </pc:sldMasterChg>
    </pc:docChg>
  </pc:docChgLst>
</pc:chgInfo>
</file>

<file path=ppt/media/image1.jpe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0E6CCD-AC34-49EE-ABC4-E8F3831AE810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92388" y="857250"/>
            <a:ext cx="3959225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BA7352-E068-489B-A65D-D30449F9FE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59102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81984" y="2619024"/>
            <a:ext cx="9231458" cy="3228619"/>
          </a:xfrm>
        </p:spPr>
        <p:txBody>
          <a:bodyPr anchor="b">
            <a:normAutofit/>
          </a:bodyPr>
          <a:lstStyle>
            <a:lvl1pPr algn="r">
              <a:defRPr sz="6156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81984" y="5847643"/>
            <a:ext cx="9231458" cy="1873956"/>
          </a:xfrm>
        </p:spPr>
        <p:txBody>
          <a:bodyPr anchor="t">
            <a:normAutofit/>
          </a:bodyPr>
          <a:lstStyle>
            <a:lvl1pPr marL="0" indent="0" algn="r">
              <a:buNone/>
              <a:defRPr sz="2309" cap="all">
                <a:solidFill>
                  <a:schemeClr val="tx1"/>
                </a:solidFill>
              </a:defRPr>
            </a:lvl1pPr>
            <a:lvl2pPr marL="586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172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7590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3454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9317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5181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1045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6908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456470" y="7827435"/>
            <a:ext cx="2052340" cy="503767"/>
          </a:xfrm>
        </p:spPr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081984" y="7827435"/>
            <a:ext cx="6276756" cy="503767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3606542" y="7827435"/>
            <a:ext cx="706900" cy="503767"/>
          </a:xfrm>
        </p:spPr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17331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6310488"/>
            <a:ext cx="12994082" cy="755651"/>
          </a:xfrm>
        </p:spPr>
        <p:txBody>
          <a:bodyPr anchor="b">
            <a:normAutofit/>
          </a:bodyPr>
          <a:lstStyle>
            <a:lvl1pPr algn="l">
              <a:defRPr sz="3078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59150" y="1242816"/>
            <a:ext cx="11234934" cy="4219968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52"/>
            </a:lvl1pPr>
            <a:lvl2pPr marL="586360" indent="0">
              <a:buNone/>
              <a:defRPr sz="2052"/>
            </a:lvl2pPr>
            <a:lvl3pPr marL="1172720" indent="0">
              <a:buNone/>
              <a:defRPr sz="2052"/>
            </a:lvl3pPr>
            <a:lvl4pPr marL="1759078" indent="0">
              <a:buNone/>
              <a:defRPr sz="2052"/>
            </a:lvl4pPr>
            <a:lvl5pPr marL="2345438" indent="0">
              <a:buNone/>
              <a:defRPr sz="2052"/>
            </a:lvl5pPr>
            <a:lvl6pPr marL="2931798" indent="0">
              <a:buNone/>
              <a:defRPr sz="2052"/>
            </a:lvl6pPr>
            <a:lvl7pPr marL="3518158" indent="0">
              <a:buNone/>
              <a:defRPr sz="2052"/>
            </a:lvl7pPr>
            <a:lvl8pPr marL="4104517" indent="0">
              <a:buNone/>
              <a:defRPr sz="2052"/>
            </a:lvl8pPr>
            <a:lvl9pPr marL="4690877" indent="0">
              <a:buNone/>
              <a:defRPr sz="205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7066138"/>
            <a:ext cx="12994082" cy="658283"/>
          </a:xfrm>
        </p:spPr>
        <p:txBody>
          <a:bodyPr anchor="t">
            <a:normAutofit/>
          </a:bodyPr>
          <a:lstStyle>
            <a:lvl1pPr marL="0" indent="0">
              <a:buNone/>
              <a:defRPr sz="1796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0357500"/>
      </p:ext>
    </p:extLst>
  </p:cSld>
  <p:clrMapOvr>
    <a:masterClrMapping/>
  </p:clrMapOvr>
  <p:transition spd="slow">
    <p:wipe/>
  </p:transition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7628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9567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2493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302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5636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154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3689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9866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410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0085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812803"/>
            <a:ext cx="12994082" cy="4165599"/>
          </a:xfrm>
        </p:spPr>
        <p:txBody>
          <a:bodyPr anchor="ctr">
            <a:normAutofit/>
          </a:bodyPr>
          <a:lstStyle>
            <a:lvl1pPr algn="l">
              <a:defRPr sz="4104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5791200"/>
            <a:ext cx="12994084" cy="1930400"/>
          </a:xfrm>
        </p:spPr>
        <p:txBody>
          <a:bodyPr anchor="ctr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1586824"/>
      </p:ext>
    </p:extLst>
  </p:cSld>
  <p:clrMapOvr>
    <a:masterClrMapping/>
  </p:clrMapOvr>
  <p:transition spd="slow">
    <p:wipe/>
  </p:transition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1551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781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2982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2731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2294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309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9513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7334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0269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5770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3130597" y="3657601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26238" y="1097783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2636" y="812803"/>
            <a:ext cx="12248884" cy="3657599"/>
          </a:xfrm>
        </p:spPr>
        <p:txBody>
          <a:bodyPr anchor="ctr">
            <a:normAutofit/>
          </a:bodyPr>
          <a:lstStyle>
            <a:lvl1pPr algn="l">
              <a:defRPr sz="4104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08083" y="4470400"/>
            <a:ext cx="11977990" cy="508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586360" indent="0">
              <a:buFontTx/>
              <a:buNone/>
              <a:defRPr/>
            </a:lvl2pPr>
            <a:lvl3pPr marL="1172720" indent="0">
              <a:buFontTx/>
              <a:buNone/>
              <a:defRPr/>
            </a:lvl3pPr>
            <a:lvl4pPr marL="1759078" indent="0">
              <a:buFontTx/>
              <a:buNone/>
              <a:defRPr/>
            </a:lvl4pPr>
            <a:lvl5pPr marL="2345438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1711" y="5791200"/>
            <a:ext cx="13020939" cy="1930400"/>
          </a:xfrm>
        </p:spPr>
        <p:txBody>
          <a:bodyPr anchor="ctr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7259778"/>
      </p:ext>
    </p:extLst>
  </p:cSld>
  <p:clrMapOvr>
    <a:masterClrMapping/>
  </p:clrMapOvr>
  <p:transition spd="slow">
    <p:wipe/>
  </p:transition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9447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2179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537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2974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312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9256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068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1327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0737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802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4411441"/>
            <a:ext cx="12994081" cy="1958400"/>
          </a:xfrm>
        </p:spPr>
        <p:txBody>
          <a:bodyPr anchor="b">
            <a:normAutofit/>
          </a:bodyPr>
          <a:lstStyle>
            <a:lvl1pPr algn="l">
              <a:defRPr sz="4104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6369841"/>
            <a:ext cx="12994082" cy="1147200"/>
          </a:xfrm>
        </p:spPr>
        <p:txBody>
          <a:bodyPr anchor="t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1977739"/>
      </p:ext>
    </p:extLst>
  </p:cSld>
  <p:clrMapOvr>
    <a:masterClrMapping/>
  </p:clrMapOvr>
  <p:transition spd="slow">
    <p:wipe/>
  </p:transition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2362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9547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3111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9548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3841767"/>
      </p:ext>
    </p:extLst>
  </p:cSld>
  <p:clrMapOvr>
    <a:masterClrMapping/>
  </p:clrMapOvr>
  <p:transition spd="slow">
    <p:wipe/>
  </p:transition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5993780"/>
      </p:ext>
    </p:extLst>
  </p:cSld>
  <p:clrMapOvr>
    <a:masterClrMapping/>
  </p:clrMapOvr>
  <p:transition spd="slow">
    <p:wipe/>
  </p:transition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6252805"/>
      </p:ext>
    </p:extLst>
  </p:cSld>
  <p:clrMapOvr>
    <a:masterClrMapping/>
  </p:clrMapOvr>
  <p:transition spd="slow">
    <p:wipe/>
  </p:transition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9432943"/>
      </p:ext>
    </p:extLst>
  </p:cSld>
  <p:clrMapOvr>
    <a:masterClrMapping/>
  </p:clrMapOvr>
  <p:transition spd="slow">
    <p:wipe/>
  </p:transition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231558"/>
      </p:ext>
    </p:extLst>
  </p:cSld>
  <p:clrMapOvr>
    <a:masterClrMapping/>
  </p:clrMapOvr>
  <p:transition spd="slow">
    <p:wipe/>
  </p:transition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7163645"/>
      </p:ext>
    </p:extLst>
  </p:cSld>
  <p:clrMapOvr>
    <a:masterClrMapping/>
  </p:clrMapOvr>
  <p:transition spd="slow">
    <p:wip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3130597" y="3657601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26238" y="1097783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1272636" y="812803"/>
            <a:ext cx="12248884" cy="3657599"/>
          </a:xfrm>
        </p:spPr>
        <p:txBody>
          <a:bodyPr anchor="ctr">
            <a:normAutofit/>
          </a:bodyPr>
          <a:lstStyle>
            <a:lvl1pPr algn="l">
              <a:defRPr sz="4104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79575" y="5181601"/>
            <a:ext cx="12999225" cy="1185333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078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4" y="6366934"/>
            <a:ext cx="12999225" cy="1354667"/>
          </a:xfrm>
        </p:spPr>
        <p:txBody>
          <a:bodyPr anchor="t">
            <a:normAutofit/>
          </a:bodyPr>
          <a:lstStyle>
            <a:lvl1pPr marL="0" indent="0" algn="l">
              <a:buNone/>
              <a:defRPr sz="2309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4206235"/>
      </p:ext>
    </p:extLst>
  </p:cSld>
  <p:clrMapOvr>
    <a:masterClrMapping/>
  </p:clrMapOvr>
  <p:transition spd="slow">
    <p:wipe/>
  </p:transition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4779595"/>
      </p:ext>
    </p:extLst>
  </p:cSld>
  <p:clrMapOvr>
    <a:masterClrMapping/>
  </p:clrMapOvr>
  <p:transition spd="slow">
    <p:wipe/>
  </p:transition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2209032"/>
      </p:ext>
    </p:extLst>
  </p:cSld>
  <p:clrMapOvr>
    <a:masterClrMapping/>
  </p:clrMapOvr>
  <p:transition spd="slow">
    <p:wipe/>
  </p:transition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4276124"/>
      </p:ext>
    </p:extLst>
  </p:cSld>
  <p:clrMapOvr>
    <a:masterClrMapping/>
  </p:clrMapOvr>
  <p:transition spd="slow">
    <p:wipe/>
  </p:transition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2426395"/>
      </p:ext>
    </p:extLst>
  </p:cSld>
  <p:clrMapOvr>
    <a:masterClrMapping/>
  </p:clrMapOvr>
  <p:transition spd="slow">
    <p:wipe/>
  </p:transition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0343936"/>
      </p:ext>
    </p:extLst>
  </p:cSld>
  <p:clrMapOvr>
    <a:masterClrMapping/>
  </p:clrMapOvr>
  <p:transition spd="slow">
    <p:wipe/>
  </p:transition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667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8817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0426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2982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2213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812803"/>
            <a:ext cx="12994082" cy="36575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79576" y="4673600"/>
            <a:ext cx="12994084" cy="11176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591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5791200"/>
            <a:ext cx="12994084" cy="1930400"/>
          </a:xfrm>
        </p:spPr>
        <p:txBody>
          <a:bodyPr anchor="t">
            <a:normAutofit/>
          </a:bodyPr>
          <a:lstStyle>
            <a:lvl1pPr marL="0" indent="0" algn="l">
              <a:buNone/>
              <a:defRPr sz="2309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2897864"/>
      </p:ext>
    </p:extLst>
  </p:cSld>
  <p:clrMapOvr>
    <a:masterClrMapping/>
  </p:clrMapOvr>
  <p:transition spd="slow">
    <p:wipe/>
  </p:transition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475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468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5465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4128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7709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14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9052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6973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2915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0524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79576" y="812802"/>
            <a:ext cx="12994081" cy="194168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597201"/>
      </p:ext>
    </p:extLst>
  </p:cSld>
  <p:clrMapOvr>
    <a:masterClrMapping/>
  </p:clrMapOvr>
  <p:transition spd="slow">
    <p:wipe/>
  </p:transition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3620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4396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1661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0664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470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2167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865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2015047"/>
      </p:ext>
    </p:extLst>
  </p:cSld>
  <p:clrMapOvr>
    <a:masterClrMapping/>
  </p:clrMapOvr>
  <p:transition spd="slow">
    <p:wipe/>
  </p:transition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2307581"/>
      </p:ext>
    </p:extLst>
  </p:cSld>
  <p:clrMapOvr>
    <a:masterClrMapping/>
  </p:clrMapOvr>
  <p:transition spd="slow">
    <p:wipe/>
  </p:transition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6175279"/>
      </p:ext>
    </p:extLst>
  </p:cSld>
  <p:clrMapOvr>
    <a:masterClrMapping/>
  </p:clrMapOvr>
  <p:transition spd="slow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05202" y="812801"/>
            <a:ext cx="2768455" cy="69088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79575" y="812800"/>
            <a:ext cx="10045096" cy="69088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2132668"/>
      </p:ext>
    </p:extLst>
  </p:cSld>
  <p:clrMapOvr>
    <a:masterClrMapping/>
  </p:clrMapOvr>
  <p:transition spd="slow">
    <p:wipe/>
  </p:transition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7815957"/>
      </p:ext>
    </p:extLst>
  </p:cSld>
  <p:clrMapOvr>
    <a:masterClrMapping/>
  </p:clrMapOvr>
  <p:transition spd="slow">
    <p:wipe/>
  </p:transition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9505961"/>
      </p:ext>
    </p:extLst>
  </p:cSld>
  <p:clrMapOvr>
    <a:masterClrMapping/>
  </p:clrMapOvr>
  <p:transition spd="slow">
    <p:wipe/>
  </p:transition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472839"/>
      </p:ext>
    </p:extLst>
  </p:cSld>
  <p:clrMapOvr>
    <a:masterClrMapping/>
  </p:clrMapOvr>
  <p:transition spd="slow">
    <p:wipe/>
  </p:transition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8189493"/>
      </p:ext>
    </p:extLst>
  </p:cSld>
  <p:clrMapOvr>
    <a:masterClrMapping/>
  </p:clrMapOvr>
  <p:transition spd="slow">
    <p:wipe/>
  </p:transition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8946215"/>
      </p:ext>
    </p:extLst>
  </p:cSld>
  <p:clrMapOvr>
    <a:masterClrMapping/>
  </p:clrMapOvr>
  <p:transition spd="slow">
    <p:wipe/>
  </p:transition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5519894"/>
      </p:ext>
    </p:extLst>
  </p:cSld>
  <p:clrMapOvr>
    <a:masterClrMapping/>
  </p:clrMapOvr>
  <p:transition spd="slow">
    <p:wipe/>
  </p:transition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0713994"/>
      </p:ext>
    </p:extLst>
  </p:cSld>
  <p:clrMapOvr>
    <a:masterClrMapping/>
  </p:clrMapOvr>
  <p:transition spd="slow">
    <p:wipe/>
  </p:transition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0524015"/>
      </p:ext>
    </p:extLst>
  </p:cSld>
  <p:clrMapOvr>
    <a:masterClrMapping/>
  </p:clrMapOvr>
  <p:transition spd="slow">
    <p:wipe/>
  </p:transition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4247936"/>
      </p:ext>
    </p:extLst>
  </p:cSld>
  <p:clrMapOvr>
    <a:masterClrMapping/>
  </p:clrMapOvr>
  <p:transition spd="slow">
    <p:wipe/>
  </p:transition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0142051"/>
      </p:ext>
    </p:extLst>
  </p:cSld>
  <p:clrMapOvr>
    <a:masterClrMapping/>
  </p:clrMapOvr>
  <p:transition spd="slow">
    <p:wip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6615439"/>
      </p:ext>
    </p:extLst>
  </p:cSld>
  <p:clrMapOvr>
    <a:masterClrMapping/>
  </p:clrMapOvr>
  <p:transition spd="slow">
    <p:wipe/>
  </p:transition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0464435"/>
      </p:ext>
    </p:extLst>
  </p:cSld>
  <p:clrMapOvr>
    <a:masterClrMapping/>
  </p:clrMapOvr>
  <p:transition spd="slow">
    <p:wipe/>
  </p:transition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2971209"/>
      </p:ext>
    </p:extLst>
  </p:cSld>
  <p:clrMapOvr>
    <a:masterClrMapping/>
  </p:clrMapOvr>
  <p:transition spd="slow">
    <p:wipe/>
  </p:transition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1718448"/>
      </p:ext>
    </p:extLst>
  </p:cSld>
  <p:clrMapOvr>
    <a:masterClrMapping/>
  </p:clrMapOvr>
  <p:transition spd="slow">
    <p:wipe/>
  </p:transition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3105153"/>
      </p:ext>
    </p:extLst>
  </p:cSld>
  <p:clrMapOvr>
    <a:masterClrMapping/>
  </p:clrMapOvr>
  <p:transition spd="slow">
    <p:wipe/>
  </p:transition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8165838"/>
      </p:ext>
    </p:extLst>
  </p:cSld>
  <p:clrMapOvr>
    <a:masterClrMapping/>
  </p:clrMapOvr>
  <p:transition spd="slow">
    <p:wipe/>
  </p:transition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1578245"/>
      </p:ext>
    </p:extLst>
  </p:cSld>
  <p:clrMapOvr>
    <a:masterClrMapping/>
  </p:clrMapOvr>
  <p:transition spd="slow">
    <p:wipe/>
  </p:transition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2753517"/>
      </p:ext>
    </p:extLst>
  </p:cSld>
  <p:clrMapOvr>
    <a:masterClrMapping/>
  </p:clrMapOvr>
  <p:transition spd="slow">
    <p:wipe/>
  </p:transition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4681936"/>
      </p:ext>
    </p:extLst>
  </p:cSld>
  <p:clrMapOvr>
    <a:masterClrMapping/>
  </p:clrMapOvr>
  <p:transition spd="slow">
    <p:wipe/>
  </p:transition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2592297"/>
      </p:ext>
    </p:extLst>
  </p:cSld>
  <p:clrMapOvr>
    <a:masterClrMapping/>
  </p:clrMapOvr>
  <p:transition spd="slow">
    <p:wipe/>
  </p:transition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4422001"/>
      </p:ext>
    </p:extLst>
  </p:cSld>
  <p:clrMapOvr>
    <a:masterClrMapping/>
  </p:clrMapOvr>
  <p:transition spd="slow">
    <p:wip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9847957"/>
      </p:ext>
    </p:extLst>
  </p:cSld>
  <p:clrMapOvr>
    <a:masterClrMapping/>
  </p:clrMapOvr>
  <p:transition spd="slow">
    <p:wipe/>
  </p:transition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4878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5957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1278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510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8376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5520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7021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7772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3865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5069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4468765"/>
      </p:ext>
    </p:extLst>
  </p:cSld>
  <p:clrMapOvr>
    <a:masterClrMapping/>
  </p:clrMapOvr>
  <p:transition spd="slow">
    <p:wip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7044866"/>
      </p:ext>
    </p:extLst>
  </p:cSld>
  <p:clrMapOvr>
    <a:masterClrMapping/>
  </p:clrMapOvr>
  <p:transition spd="slow">
    <p:wipe/>
  </p:transition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6286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9239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3604163"/>
      </p:ext>
    </p:extLst>
  </p:cSld>
  <p:clrMapOvr>
    <a:masterClrMapping/>
  </p:clrMapOvr>
  <p:transition spd="slow">
    <p:wip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8611326"/>
      </p:ext>
    </p:extLst>
  </p:cSld>
  <p:clrMapOvr>
    <a:masterClrMapping/>
  </p:clrMapOvr>
  <p:transition spd="slow">
    <p:wip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3716031"/>
      </p:ext>
    </p:extLst>
  </p:cSld>
  <p:clrMapOvr>
    <a:masterClrMapping/>
  </p:clrMapOvr>
  <p:transition spd="slow">
    <p:wip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776368"/>
      </p:ext>
    </p:extLst>
  </p:cSld>
  <p:clrMapOvr>
    <a:masterClrMapping/>
  </p:clrMapOvr>
  <p:transition spd="slow">
    <p:wip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8582122"/>
      </p:ext>
    </p:extLst>
  </p:cSld>
  <p:clrMapOvr>
    <a:masterClrMapping/>
  </p:clrMapOvr>
  <p:transition spd="slow">
    <p:wip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3831029"/>
      </p:ext>
    </p:extLst>
  </p:cSld>
  <p:clrMapOvr>
    <a:masterClrMapping/>
  </p:clrMapOvr>
  <p:transition spd="slow">
    <p:wip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2783653"/>
      </p:ext>
    </p:extLst>
  </p:cSld>
  <p:clrMapOvr>
    <a:masterClrMapping/>
  </p:clrMapOvr>
  <p:transition spd="slow">
    <p:wip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3853219"/>
      </p:ext>
    </p:extLst>
  </p:cSld>
  <p:clrMapOvr>
    <a:masterClrMapping/>
  </p:clrMapOvr>
  <p:transition spd="slow">
    <p:wip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"/>
            <a:ext cx="15636875" cy="6096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2"/>
            <a:ext cx="15636875" cy="6096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6383" y="6613516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43543" y="6613516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 algn="ctr">
              <a:buNone/>
              <a:defRPr sz="2309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309"/>
            </a:lvl4pPr>
            <a:lvl5pPr marL="2345438" indent="0" algn="ctr">
              <a:buNone/>
              <a:defRPr sz="2309"/>
            </a:lvl5pPr>
            <a:lvl6pPr marL="2931798" indent="0" algn="ctr">
              <a:buNone/>
              <a:defRPr sz="2309"/>
            </a:lvl6pPr>
            <a:lvl7pPr marL="3518158" indent="0" algn="ctr">
              <a:buNone/>
              <a:defRPr sz="2309"/>
            </a:lvl7pPr>
            <a:lvl8pPr marL="4104517" indent="0" algn="ctr">
              <a:buNone/>
              <a:defRPr sz="2309"/>
            </a:lvl8pPr>
            <a:lvl9pPr marL="4690877" indent="0" algn="ctr">
              <a:buNone/>
              <a:defRPr sz="230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1264642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4411441"/>
            <a:ext cx="12994082" cy="1958400"/>
          </a:xfrm>
        </p:spPr>
        <p:txBody>
          <a:bodyPr anchor="b"/>
          <a:lstStyle>
            <a:lvl1pPr algn="l">
              <a:defRPr sz="513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4" y="6369841"/>
            <a:ext cx="12994084" cy="1147200"/>
          </a:xfrm>
        </p:spPr>
        <p:txBody>
          <a:bodyPr anchor="t">
            <a:normAutofit/>
          </a:bodyPr>
          <a:lstStyle>
            <a:lvl1pPr marL="0" indent="0" algn="l">
              <a:buNone/>
              <a:defRPr sz="2565" cap="all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3733220"/>
      </p:ext>
    </p:extLst>
  </p:cSld>
  <p:clrMapOvr>
    <a:masterClrMapping/>
  </p:clrMapOvr>
  <p:transition spd="slow">
    <p:wip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0890759"/>
      </p:ext>
    </p:extLst>
  </p:cSld>
  <p:clrMapOvr>
    <a:masterClrMapping/>
  </p:clrMapOvr>
  <p:transition spd="slow">
    <p:wip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2"/>
            <a:ext cx="15636875" cy="6096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2"/>
            <a:ext cx="15636875" cy="6096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383" y="6613516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b="0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3543" y="6613516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7218092"/>
      </p:ext>
    </p:extLst>
  </p:cSld>
  <p:clrMapOvr>
    <a:masterClrMapping/>
  </p:clrMapOvr>
  <p:transition spd="slow">
    <p:wip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3497" y="780288"/>
            <a:ext cx="12466499" cy="19994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13497" y="3048000"/>
            <a:ext cx="6098381" cy="5364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81615" y="3048000"/>
            <a:ext cx="6098381" cy="5364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4850018"/>
      </p:ext>
    </p:extLst>
  </p:cSld>
  <p:clrMapOvr>
    <a:masterClrMapping/>
  </p:clrMapOvr>
  <p:transition spd="slow">
    <p:wip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3498" y="2906181"/>
            <a:ext cx="6098381" cy="109728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950" b="0" cap="none" baseline="0">
                <a:solidFill>
                  <a:schemeClr val="accent1"/>
                </a:solidFill>
                <a:latin typeface="+mn-lt"/>
              </a:defRPr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13498" y="3957052"/>
            <a:ext cx="6098381" cy="44554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83626" y="2906181"/>
            <a:ext cx="6098381" cy="109728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95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marL="0" lvl="0" indent="0" algn="l" defTabSz="1172720" rtl="0" eaLnBrk="1" latinLnBrk="0" hangingPunct="1">
              <a:lnSpc>
                <a:spcPct val="90000"/>
              </a:lnSpc>
              <a:spcBef>
                <a:spcPts val="2309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83626" y="3957052"/>
            <a:ext cx="6098381" cy="44554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6957085"/>
      </p:ext>
    </p:extLst>
  </p:cSld>
  <p:clrMapOvr>
    <a:masterClrMapping/>
  </p:clrMapOvr>
  <p:transition spd="slow">
    <p:wip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3514219"/>
      </p:ext>
    </p:extLst>
  </p:cSld>
  <p:clrMapOvr>
    <a:masterClrMapping/>
  </p:clrMapOvr>
  <p:transition spd="slow">
    <p:wip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2239376"/>
      </p:ext>
    </p:extLst>
  </p:cSld>
  <p:clrMapOvr>
    <a:masterClrMapping/>
  </p:clrMapOvr>
  <p:transition spd="slow">
    <p:wip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313498" y="628679"/>
            <a:ext cx="5629275" cy="231648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513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29785" y="1097280"/>
            <a:ext cx="7282875" cy="6912864"/>
          </a:xfrm>
        </p:spPr>
        <p:txBody>
          <a:bodyPr/>
          <a:lstStyle>
            <a:lvl1pPr>
              <a:defRPr sz="3078"/>
            </a:lvl1pPr>
            <a:lvl2pPr>
              <a:defRPr sz="2565"/>
            </a:lvl2pPr>
            <a:lvl3pPr>
              <a:defRPr sz="2052"/>
            </a:lvl3pPr>
            <a:lvl4pPr>
              <a:defRPr sz="2052"/>
            </a:lvl4pPr>
            <a:lvl5pPr>
              <a:defRPr sz="2052"/>
            </a:lvl5pPr>
            <a:lvl6pPr>
              <a:defRPr sz="2052"/>
            </a:lvl6pPr>
            <a:lvl7pPr>
              <a:defRPr sz="2052"/>
            </a:lvl7pPr>
            <a:lvl8pPr>
              <a:defRPr sz="2052"/>
            </a:lvl8pPr>
            <a:lvl9pPr>
              <a:defRPr sz="205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13498" y="3010008"/>
            <a:ext cx="5629275" cy="5016392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770"/>
              </a:spcBef>
              <a:buNone/>
              <a:defRPr sz="2052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8210660"/>
      </p:ext>
    </p:extLst>
  </p:cSld>
  <p:clrMapOvr>
    <a:masterClrMapping/>
  </p:clrMapOvr>
  <p:transition spd="slow">
    <p:wip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383" y="6613517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5632966" cy="6096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43543" y="6613517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9327272"/>
      </p:ext>
    </p:extLst>
  </p:cSld>
  <p:clrMapOvr>
    <a:masterClrMapping/>
  </p:clrMapOvr>
  <p:transition spd="slow">
    <p:wip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6779197"/>
      </p:ext>
    </p:extLst>
  </p:cSld>
  <p:clrMapOvr>
    <a:masterClrMapping/>
  </p:clrMapOvr>
  <p:transition spd="slow">
    <p:wip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40" y="1016000"/>
            <a:ext cx="3371701" cy="72136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70497" y="1016000"/>
            <a:ext cx="9724182" cy="72136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2900422" y="102234"/>
            <a:ext cx="0" cy="117276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396139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79577" y="2856089"/>
            <a:ext cx="6406776" cy="486551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66884" y="2856091"/>
            <a:ext cx="6406774" cy="486551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8543326"/>
      </p:ext>
    </p:extLst>
  </p:cSld>
  <p:clrMapOvr>
    <a:masterClrMapping/>
  </p:clrMapOvr>
  <p:transition spd="slow">
    <p:wip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E8075-CB47-4C28-82A0-DFCE52D662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95E917-EAE6-4846-89D2-5C6B842FE9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181128-C769-4EF7-935A-CA441AE91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CA83C0-74B9-4CBC-95FD-E05D10E5A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FC7080-5400-4E37-B806-E1A00D193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3343189"/>
      </p:ext>
    </p:extLst>
  </p:cSld>
  <p:clrMapOvr>
    <a:masterClrMapping/>
  </p:clrMapOvr>
  <p:transition spd="slow">
    <p:wip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10BD0-4A7B-45CC-BE61-DA94AC807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349A53-0A2B-42C2-A8FE-AC64986158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6A5B26-BC3A-4905-B422-9497F50FF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C3A51F-8535-419B-9FD3-37BDB287C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E06862-AC8A-4068-B356-AF5F420C6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2020616"/>
      </p:ext>
    </p:extLst>
  </p:cSld>
  <p:clrMapOvr>
    <a:masterClrMapping/>
  </p:clrMapOvr>
  <p:transition spd="slow">
    <p:wip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B9027-5CE0-42A0-A0B2-867DB4A4E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B946A9-E28A-4DFA-8A8C-2B75F28E04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B1EB1-1074-4AEF-9007-58E5367BF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6DD5B3-5955-42A4-9632-9407F56EC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B4F020-C56F-48BA-B0CF-9C6748598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4177803"/>
      </p:ext>
    </p:extLst>
  </p:cSld>
  <p:clrMapOvr>
    <a:masterClrMapping/>
  </p:clrMapOvr>
  <p:transition spd="slow">
    <p:wip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359D3-4BD3-427D-925A-182301B3E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058BD4-8221-4043-BAF8-0E5DFD13F2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89F324-608D-4EB0-8AB6-693814742F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71E183-F113-4726-A344-4EA18BE52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7FEABF-C320-4B33-A592-4EF73640A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2A278E-30F1-400D-BA9B-E37796A44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8528023"/>
      </p:ext>
    </p:extLst>
  </p:cSld>
  <p:clrMapOvr>
    <a:masterClrMapping/>
  </p:clrMapOvr>
  <p:transition spd="slow">
    <p:wip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4D8E4-625B-43D1-A3DA-320D95983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3C3083-93D0-4CDB-81E3-0490AB39D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DC833D-1D94-460B-9C6E-6AC1D12729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1FAFCC-404F-47B4-8C5A-8A6A9C6697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0C0C0F-D5FC-4803-87A5-ED95242543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1953A2-3518-4E19-8C12-7613C91BB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D34E07-D8C9-4648-8F9A-24B8864C6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C70D0F-1EEE-418C-9BAB-9B41DACD0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2843622"/>
      </p:ext>
    </p:extLst>
  </p:cSld>
  <p:clrMapOvr>
    <a:masterClrMapping/>
  </p:clrMapOvr>
  <p:transition spd="slow">
    <p:wip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D0861-915A-4950-9876-D830B8362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294BEA-90F0-497A-BC94-C5FE6BAC2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0D32C1-6EB9-444D-8189-40AF6A255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5E31F9-DA9C-4DAC-9B1F-C49B277DD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712744"/>
      </p:ext>
    </p:extLst>
  </p:cSld>
  <p:clrMapOvr>
    <a:masterClrMapping/>
  </p:clrMapOvr>
  <p:transition spd="slow">
    <p:wip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15A732-03BE-467A-8962-72BA1F108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FCCF62-3A09-4612-8D6A-16290E2FA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429969-A63A-4741-A708-949B06228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7707295"/>
      </p:ext>
    </p:extLst>
  </p:cSld>
  <p:clrMapOvr>
    <a:masterClrMapping/>
  </p:clrMapOvr>
  <p:transition spd="slow">
    <p:wip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4281A-163D-4680-B485-F68CB10E8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7D03C5-7BE5-432E-AE03-2643C4C51A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827C80-AF47-4AE2-A6D6-C971A4314B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50D79B-A770-4FF3-80A3-33E82D55F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2D5F5D-5B5A-4DE1-8ACF-EBE43FDF6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3F3036-5E5B-40AB-92D6-08319C04B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1901844"/>
      </p:ext>
    </p:extLst>
  </p:cSld>
  <p:clrMapOvr>
    <a:masterClrMapping/>
  </p:clrMapOvr>
  <p:transition spd="slow">
    <p:wip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395D8-AC8D-4E7F-B404-3D769BDD8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2416BC-1984-4D81-86B5-3FA2C81A2E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23F36F-ABFD-4AD4-BB58-90A2893418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74889D-EE58-4295-863B-D5569ED39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D91EFD-2068-4BC7-B505-70664B579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06EBC4-A42B-4A4B-924E-D7986DC4D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6462332"/>
      </p:ext>
    </p:extLst>
  </p:cSld>
  <p:clrMapOvr>
    <a:masterClrMapping/>
  </p:clrMapOvr>
  <p:transition spd="slow">
    <p:wip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1CB3D-BF17-49D1-99F7-7A652170E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E1AA45-FBF1-4C21-B1BF-D5671EC789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74E15F-6D73-46EF-A552-028E79006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A03D9E-C353-41A3-B2B9-06BCE0039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E66044-C66E-4210-9D59-162472BF9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3118037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8783" y="2957691"/>
            <a:ext cx="6039607" cy="768349"/>
          </a:xfrm>
        </p:spPr>
        <p:txBody>
          <a:bodyPr anchor="b">
            <a:noAutofit/>
          </a:bodyPr>
          <a:lstStyle>
            <a:lvl1pPr marL="0" indent="0">
              <a:buNone/>
              <a:defRPr sz="3591" b="0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79576" y="3826935"/>
            <a:ext cx="6408814" cy="389466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42" y="2968980"/>
            <a:ext cx="6057254" cy="768349"/>
          </a:xfrm>
        </p:spPr>
        <p:txBody>
          <a:bodyPr anchor="b">
            <a:noAutofit/>
          </a:bodyPr>
          <a:lstStyle>
            <a:lvl1pPr marL="0" indent="0">
              <a:buNone/>
              <a:defRPr sz="3591" b="0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68921" y="3826935"/>
            <a:ext cx="6406776" cy="389466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61556"/>
      </p:ext>
    </p:extLst>
  </p:cSld>
  <p:clrMapOvr>
    <a:masterClrMapping/>
  </p:clrMapOvr>
  <p:transition spd="slow">
    <p:wip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D0396A-BBED-49A0-BD0D-57503EC0C3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696C6A-1911-4661-AC8D-F5F2676B06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9627B5-62B0-4E9E-8FCE-A7F974B41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2E6557-CA3C-4A48-B5BA-9B5387271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1782D8-BEE8-421A-877F-4CB478A5A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7086118"/>
      </p:ext>
    </p:extLst>
  </p:cSld>
  <p:clrMapOvr>
    <a:masterClrMapping/>
  </p:clrMapOvr>
  <p:transition spd="slow">
    <p:wip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2914175"/>
      </p:ext>
    </p:extLst>
  </p:cSld>
  <p:clrMapOvr>
    <a:masterClrMapping/>
  </p:clrMapOvr>
  <p:transition spd="slow">
    <p:wip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211265"/>
      </p:ext>
    </p:extLst>
  </p:cSld>
  <p:clrMapOvr>
    <a:masterClrMapping/>
  </p:clrMapOvr>
  <p:transition spd="slow">
    <p:wip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4252494"/>
      </p:ext>
    </p:extLst>
  </p:cSld>
  <p:clrMapOvr>
    <a:masterClrMapping/>
  </p:clrMapOvr>
  <p:transition spd="slow">
    <p:wip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8494022"/>
      </p:ext>
    </p:extLst>
  </p:cSld>
  <p:clrMapOvr>
    <a:masterClrMapping/>
  </p:clrMapOvr>
  <p:transition spd="slow">
    <p:wip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6502950"/>
      </p:ext>
    </p:extLst>
  </p:cSld>
  <p:clrMapOvr>
    <a:masterClrMapping/>
  </p:clrMapOvr>
  <p:transition spd="slow">
    <p:wip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3246552"/>
      </p:ext>
    </p:extLst>
  </p:cSld>
  <p:clrMapOvr>
    <a:masterClrMapping/>
  </p:clrMapOvr>
  <p:transition spd="slow">
    <p:wip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2897473"/>
      </p:ext>
    </p:extLst>
  </p:cSld>
  <p:clrMapOvr>
    <a:masterClrMapping/>
  </p:clrMapOvr>
  <p:transition spd="slow">
    <p:wip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6552188"/>
      </p:ext>
    </p:extLst>
  </p:cSld>
  <p:clrMapOvr>
    <a:masterClrMapping/>
  </p:clrMapOvr>
  <p:transition spd="slow">
    <p:wip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6755514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1437008"/>
      </p:ext>
    </p:extLst>
  </p:cSld>
  <p:clrMapOvr>
    <a:masterClrMapping/>
  </p:clrMapOvr>
  <p:transition spd="slow">
    <p:wip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48865"/>
      </p:ext>
    </p:extLst>
  </p:cSld>
  <p:clrMapOvr>
    <a:masterClrMapping/>
  </p:clrMapOvr>
  <p:transition spd="slow">
    <p:wip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1991654"/>
      </p:ext>
    </p:extLst>
  </p:cSld>
  <p:clrMapOvr>
    <a:masterClrMapping/>
  </p:clrMapOvr>
  <p:transition spd="slow">
    <p:wip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17830"/>
      </p:ext>
    </p:extLst>
  </p:cSld>
  <p:clrMapOvr>
    <a:masterClrMapping/>
  </p:clrMapOvr>
  <p:transition spd="slow">
    <p:wip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3814932"/>
      </p:ext>
    </p:extLst>
  </p:cSld>
  <p:clrMapOvr>
    <a:masterClrMapping/>
  </p:clrMapOvr>
  <p:transition spd="slow">
    <p:wip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3343389"/>
      </p:ext>
    </p:extLst>
  </p:cSld>
  <p:clrMapOvr>
    <a:masterClrMapping/>
  </p:clrMapOvr>
  <p:transition spd="slow">
    <p:wip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2833343"/>
      </p:ext>
    </p:extLst>
  </p:cSld>
  <p:clrMapOvr>
    <a:masterClrMapping/>
  </p:clrMapOvr>
  <p:transition spd="slow">
    <p:wip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0728761"/>
      </p:ext>
    </p:extLst>
  </p:cSld>
  <p:clrMapOvr>
    <a:masterClrMapping/>
  </p:clrMapOvr>
  <p:transition spd="slow">
    <p:wip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2550874"/>
      </p:ext>
    </p:extLst>
  </p:cSld>
  <p:clrMapOvr>
    <a:masterClrMapping/>
  </p:clrMapOvr>
  <p:transition spd="slow">
    <p:wip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6030711"/>
      </p:ext>
    </p:extLst>
  </p:cSld>
  <p:clrMapOvr>
    <a:masterClrMapping/>
  </p:clrMapOvr>
  <p:transition spd="slow">
    <p:wip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4780668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3373053"/>
      </p:ext>
    </p:extLst>
  </p:cSld>
  <p:clrMapOvr>
    <a:masterClrMapping/>
  </p:clrMapOvr>
  <p:transition spd="slow">
    <p:wip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247836"/>
      </p:ext>
    </p:extLst>
  </p:cSld>
  <p:clrMapOvr>
    <a:masterClrMapping/>
  </p:clrMapOvr>
  <p:transition spd="slow">
    <p:wip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0627442"/>
      </p:ext>
    </p:extLst>
  </p:cSld>
  <p:clrMapOvr>
    <a:masterClrMapping/>
  </p:clrMapOvr>
  <p:transition spd="slow">
    <p:wip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6036512"/>
      </p:ext>
    </p:extLst>
  </p:cSld>
  <p:clrMapOvr>
    <a:masterClrMapping/>
  </p:clrMapOvr>
  <p:transition spd="slow">
    <p:wip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9672330"/>
      </p:ext>
    </p:extLst>
  </p:cSld>
  <p:clrMapOvr>
    <a:masterClrMapping/>
  </p:clrMapOvr>
  <p:transition spd="slow">
    <p:wip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4775043"/>
      </p:ext>
    </p:extLst>
  </p:cSld>
  <p:clrMapOvr>
    <a:masterClrMapping/>
  </p:clrMapOvr>
  <p:transition spd="slow">
    <p:wip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3823390"/>
      </p:ext>
    </p:extLst>
  </p:cSld>
  <p:clrMapOvr>
    <a:masterClrMapping/>
  </p:clrMapOvr>
  <p:transition spd="slow">
    <p:wip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8878425"/>
      </p:ext>
    </p:extLst>
  </p:cSld>
  <p:clrMapOvr>
    <a:masterClrMapping/>
  </p:clrMapOvr>
  <p:transition spd="slow">
    <p:wip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4545001"/>
      </p:ext>
    </p:extLst>
  </p:cSld>
  <p:clrMapOvr>
    <a:masterClrMapping/>
  </p:clrMapOvr>
  <p:transition spd="slow">
    <p:wip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6934665"/>
      </p:ext>
    </p:extLst>
  </p:cSld>
  <p:clrMapOvr>
    <a:masterClrMapping/>
  </p:clrMapOvr>
  <p:transition spd="slow">
    <p:wip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7412539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2765777"/>
            <a:ext cx="4720927" cy="1828800"/>
          </a:xfrm>
        </p:spPr>
        <p:txBody>
          <a:bodyPr anchor="b">
            <a:normAutofit/>
          </a:bodyPr>
          <a:lstStyle>
            <a:lvl1pPr algn="l">
              <a:defRPr sz="3078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61560" y="812801"/>
            <a:ext cx="7912097" cy="69088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4594577"/>
            <a:ext cx="4720927" cy="2438400"/>
          </a:xfrm>
        </p:spPr>
        <p:txBody>
          <a:bodyPr anchor="t">
            <a:normAutofit/>
          </a:bodyPr>
          <a:lstStyle>
            <a:lvl1pPr marL="0" indent="0">
              <a:buNone/>
              <a:defRPr sz="2052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5870463"/>
      </p:ext>
    </p:extLst>
  </p:cSld>
  <p:clrMapOvr>
    <a:masterClrMapping/>
  </p:clrMapOvr>
  <p:transition spd="slow">
    <p:wipe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4417253"/>
      </p:ext>
    </p:extLst>
  </p:cSld>
  <p:clrMapOvr>
    <a:masterClrMapping/>
  </p:clrMapOvr>
  <p:transition spd="slow">
    <p:wip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8495348"/>
      </p:ext>
    </p:extLst>
  </p:cSld>
  <p:clrMapOvr>
    <a:masterClrMapping/>
  </p:clrMapOvr>
  <p:transition spd="slow">
    <p:wip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8431789"/>
      </p:ext>
    </p:extLst>
  </p:cSld>
  <p:clrMapOvr>
    <a:masterClrMapping/>
  </p:clrMapOvr>
  <p:transition spd="slow">
    <p:wip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7982933"/>
      </p:ext>
    </p:extLst>
  </p:cSld>
  <p:clrMapOvr>
    <a:masterClrMapping/>
  </p:clrMapOvr>
  <p:transition spd="slow">
    <p:wipe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9039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4004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4762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7419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8162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8568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2133600"/>
            <a:ext cx="7906488" cy="1828800"/>
          </a:xfrm>
        </p:spPr>
        <p:txBody>
          <a:bodyPr anchor="b">
            <a:normAutofit/>
          </a:bodyPr>
          <a:lstStyle>
            <a:lvl1pPr algn="l">
              <a:defRPr sz="3591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665637" y="1219200"/>
            <a:ext cx="4208020" cy="6096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52"/>
            </a:lvl1pPr>
            <a:lvl2pPr marL="586360" indent="0">
              <a:buNone/>
              <a:defRPr sz="2052"/>
            </a:lvl2pPr>
            <a:lvl3pPr marL="1172720" indent="0">
              <a:buNone/>
              <a:defRPr sz="2052"/>
            </a:lvl3pPr>
            <a:lvl4pPr marL="1759078" indent="0">
              <a:buNone/>
              <a:defRPr sz="2052"/>
            </a:lvl4pPr>
            <a:lvl5pPr marL="2345438" indent="0">
              <a:buNone/>
              <a:defRPr sz="2052"/>
            </a:lvl5pPr>
            <a:lvl6pPr marL="2931798" indent="0">
              <a:buNone/>
              <a:defRPr sz="2052"/>
            </a:lvl6pPr>
            <a:lvl7pPr marL="3518158" indent="0">
              <a:buNone/>
              <a:defRPr sz="2052"/>
            </a:lvl7pPr>
            <a:lvl8pPr marL="4104517" indent="0">
              <a:buNone/>
              <a:defRPr sz="2052"/>
            </a:lvl8pPr>
            <a:lvl9pPr marL="4690877" indent="0">
              <a:buNone/>
              <a:defRPr sz="205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3962400"/>
            <a:ext cx="7906488" cy="2438400"/>
          </a:xfrm>
        </p:spPr>
        <p:txBody>
          <a:bodyPr anchor="t">
            <a:normAutofit/>
          </a:bodyPr>
          <a:lstStyle>
            <a:lvl1pPr marL="0" indent="0">
              <a:buNone/>
              <a:defRPr sz="2309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0002540"/>
      </p:ext>
    </p:extLst>
  </p:cSld>
  <p:clrMapOvr>
    <a:masterClrMapping/>
  </p:clrMapOvr>
  <p:transition spd="slow">
    <p:wipe/>
  </p:transition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9965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9573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4943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9603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9954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4573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8573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2531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6452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2983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4.xml"/><Relationship Id="rId3" Type="http://schemas.openxmlformats.org/officeDocument/2006/relationships/slideLayout" Target="../slideLayouts/slideLayout109.xml"/><Relationship Id="rId7" Type="http://schemas.openxmlformats.org/officeDocument/2006/relationships/slideLayout" Target="../slideLayouts/slideLayout113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108.xml"/><Relationship Id="rId1" Type="http://schemas.openxmlformats.org/officeDocument/2006/relationships/slideLayout" Target="../slideLayouts/slideLayout107.xml"/><Relationship Id="rId6" Type="http://schemas.openxmlformats.org/officeDocument/2006/relationships/slideLayout" Target="../slideLayouts/slideLayout112.xml"/><Relationship Id="rId11" Type="http://schemas.openxmlformats.org/officeDocument/2006/relationships/slideLayout" Target="../slideLayouts/slideLayout117.xml"/><Relationship Id="rId5" Type="http://schemas.openxmlformats.org/officeDocument/2006/relationships/slideLayout" Target="../slideLayouts/slideLayout111.xml"/><Relationship Id="rId10" Type="http://schemas.openxmlformats.org/officeDocument/2006/relationships/slideLayout" Target="../slideLayouts/slideLayout116.xml"/><Relationship Id="rId4" Type="http://schemas.openxmlformats.org/officeDocument/2006/relationships/slideLayout" Target="../slideLayouts/slideLayout110.xml"/><Relationship Id="rId9" Type="http://schemas.openxmlformats.org/officeDocument/2006/relationships/slideLayout" Target="../slideLayouts/slideLayout115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5.xml"/><Relationship Id="rId13" Type="http://schemas.openxmlformats.org/officeDocument/2006/relationships/slideLayout" Target="../slideLayouts/slideLayout130.xml"/><Relationship Id="rId3" Type="http://schemas.openxmlformats.org/officeDocument/2006/relationships/slideLayout" Target="../slideLayouts/slideLayout120.xml"/><Relationship Id="rId7" Type="http://schemas.openxmlformats.org/officeDocument/2006/relationships/slideLayout" Target="../slideLayouts/slideLayout124.xml"/><Relationship Id="rId12" Type="http://schemas.openxmlformats.org/officeDocument/2006/relationships/slideLayout" Target="../slideLayouts/slideLayout129.xml"/><Relationship Id="rId17" Type="http://schemas.openxmlformats.org/officeDocument/2006/relationships/theme" Target="../theme/theme11.xml"/><Relationship Id="rId2" Type="http://schemas.openxmlformats.org/officeDocument/2006/relationships/slideLayout" Target="../slideLayouts/slideLayout119.xml"/><Relationship Id="rId16" Type="http://schemas.openxmlformats.org/officeDocument/2006/relationships/slideLayout" Target="../slideLayouts/slideLayout133.xml"/><Relationship Id="rId1" Type="http://schemas.openxmlformats.org/officeDocument/2006/relationships/slideLayout" Target="../slideLayouts/slideLayout118.xml"/><Relationship Id="rId6" Type="http://schemas.openxmlformats.org/officeDocument/2006/relationships/slideLayout" Target="../slideLayouts/slideLayout123.xml"/><Relationship Id="rId11" Type="http://schemas.openxmlformats.org/officeDocument/2006/relationships/slideLayout" Target="../slideLayouts/slideLayout128.xml"/><Relationship Id="rId5" Type="http://schemas.openxmlformats.org/officeDocument/2006/relationships/slideLayout" Target="../slideLayouts/slideLayout122.xml"/><Relationship Id="rId15" Type="http://schemas.openxmlformats.org/officeDocument/2006/relationships/slideLayout" Target="../slideLayouts/slideLayout132.xml"/><Relationship Id="rId10" Type="http://schemas.openxmlformats.org/officeDocument/2006/relationships/slideLayout" Target="../slideLayouts/slideLayout127.xml"/><Relationship Id="rId4" Type="http://schemas.openxmlformats.org/officeDocument/2006/relationships/slideLayout" Target="../slideLayouts/slideLayout121.xml"/><Relationship Id="rId9" Type="http://schemas.openxmlformats.org/officeDocument/2006/relationships/slideLayout" Target="../slideLayouts/slideLayout126.xml"/><Relationship Id="rId14" Type="http://schemas.openxmlformats.org/officeDocument/2006/relationships/slideLayout" Target="../slideLayouts/slideLayout131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1.xml"/><Relationship Id="rId3" Type="http://schemas.openxmlformats.org/officeDocument/2006/relationships/slideLayout" Target="../slideLayouts/slideLayout136.xml"/><Relationship Id="rId7" Type="http://schemas.openxmlformats.org/officeDocument/2006/relationships/slideLayout" Target="../slideLayouts/slideLayout140.xml"/><Relationship Id="rId12" Type="http://schemas.openxmlformats.org/officeDocument/2006/relationships/theme" Target="../theme/theme12.xml"/><Relationship Id="rId2" Type="http://schemas.openxmlformats.org/officeDocument/2006/relationships/slideLayout" Target="../slideLayouts/slideLayout135.xml"/><Relationship Id="rId1" Type="http://schemas.openxmlformats.org/officeDocument/2006/relationships/slideLayout" Target="../slideLayouts/slideLayout134.xml"/><Relationship Id="rId6" Type="http://schemas.openxmlformats.org/officeDocument/2006/relationships/slideLayout" Target="../slideLayouts/slideLayout139.xml"/><Relationship Id="rId11" Type="http://schemas.openxmlformats.org/officeDocument/2006/relationships/slideLayout" Target="../slideLayouts/slideLayout144.xml"/><Relationship Id="rId5" Type="http://schemas.openxmlformats.org/officeDocument/2006/relationships/slideLayout" Target="../slideLayouts/slideLayout138.xml"/><Relationship Id="rId10" Type="http://schemas.openxmlformats.org/officeDocument/2006/relationships/slideLayout" Target="../slideLayouts/slideLayout143.xml"/><Relationship Id="rId4" Type="http://schemas.openxmlformats.org/officeDocument/2006/relationships/slideLayout" Target="../slideLayouts/slideLayout137.xml"/><Relationship Id="rId9" Type="http://schemas.openxmlformats.org/officeDocument/2006/relationships/slideLayout" Target="../slideLayouts/slideLayout142.xml"/></Relationships>
</file>

<file path=ppt/slideMasters/_rels/slideMaster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2.xml"/><Relationship Id="rId3" Type="http://schemas.openxmlformats.org/officeDocument/2006/relationships/slideLayout" Target="../slideLayouts/slideLayout147.xml"/><Relationship Id="rId7" Type="http://schemas.openxmlformats.org/officeDocument/2006/relationships/slideLayout" Target="../slideLayouts/slideLayout151.xml"/><Relationship Id="rId12" Type="http://schemas.openxmlformats.org/officeDocument/2006/relationships/theme" Target="../theme/theme13.xml"/><Relationship Id="rId2" Type="http://schemas.openxmlformats.org/officeDocument/2006/relationships/slideLayout" Target="../slideLayouts/slideLayout146.xml"/><Relationship Id="rId1" Type="http://schemas.openxmlformats.org/officeDocument/2006/relationships/slideLayout" Target="../slideLayouts/slideLayout145.xml"/><Relationship Id="rId6" Type="http://schemas.openxmlformats.org/officeDocument/2006/relationships/slideLayout" Target="../slideLayouts/slideLayout150.xml"/><Relationship Id="rId11" Type="http://schemas.openxmlformats.org/officeDocument/2006/relationships/slideLayout" Target="../slideLayouts/slideLayout155.xml"/><Relationship Id="rId5" Type="http://schemas.openxmlformats.org/officeDocument/2006/relationships/slideLayout" Target="../slideLayouts/slideLayout149.xml"/><Relationship Id="rId10" Type="http://schemas.openxmlformats.org/officeDocument/2006/relationships/slideLayout" Target="../slideLayouts/slideLayout154.xml"/><Relationship Id="rId4" Type="http://schemas.openxmlformats.org/officeDocument/2006/relationships/slideLayout" Target="../slideLayouts/slideLayout148.xml"/><Relationship Id="rId9" Type="http://schemas.openxmlformats.org/officeDocument/2006/relationships/slideLayout" Target="../slideLayouts/slideLayout153.xml"/></Relationships>
</file>

<file path=ppt/slideMasters/_rels/slideMaster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3.xml"/><Relationship Id="rId3" Type="http://schemas.openxmlformats.org/officeDocument/2006/relationships/slideLayout" Target="../slideLayouts/slideLayout158.xml"/><Relationship Id="rId7" Type="http://schemas.openxmlformats.org/officeDocument/2006/relationships/slideLayout" Target="../slideLayouts/slideLayout162.xml"/><Relationship Id="rId12" Type="http://schemas.openxmlformats.org/officeDocument/2006/relationships/theme" Target="../theme/theme14.xml"/><Relationship Id="rId2" Type="http://schemas.openxmlformats.org/officeDocument/2006/relationships/slideLayout" Target="../slideLayouts/slideLayout157.xml"/><Relationship Id="rId1" Type="http://schemas.openxmlformats.org/officeDocument/2006/relationships/slideLayout" Target="../slideLayouts/slideLayout156.xml"/><Relationship Id="rId6" Type="http://schemas.openxmlformats.org/officeDocument/2006/relationships/slideLayout" Target="../slideLayouts/slideLayout161.xml"/><Relationship Id="rId11" Type="http://schemas.openxmlformats.org/officeDocument/2006/relationships/slideLayout" Target="../slideLayouts/slideLayout166.xml"/><Relationship Id="rId5" Type="http://schemas.openxmlformats.org/officeDocument/2006/relationships/slideLayout" Target="../slideLayouts/slideLayout160.xml"/><Relationship Id="rId10" Type="http://schemas.openxmlformats.org/officeDocument/2006/relationships/slideLayout" Target="../slideLayouts/slideLayout165.xml"/><Relationship Id="rId4" Type="http://schemas.openxmlformats.org/officeDocument/2006/relationships/slideLayout" Target="../slideLayouts/slideLayout159.xml"/><Relationship Id="rId9" Type="http://schemas.openxmlformats.org/officeDocument/2006/relationships/slideLayout" Target="../slideLayouts/slideLayout164.xml"/></Relationships>
</file>

<file path=ppt/slideMasters/_rels/slideMaster1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4.xml"/><Relationship Id="rId13" Type="http://schemas.openxmlformats.org/officeDocument/2006/relationships/theme" Target="../theme/theme15.xml"/><Relationship Id="rId3" Type="http://schemas.openxmlformats.org/officeDocument/2006/relationships/slideLayout" Target="../slideLayouts/slideLayout169.xml"/><Relationship Id="rId7" Type="http://schemas.openxmlformats.org/officeDocument/2006/relationships/slideLayout" Target="../slideLayouts/slideLayout173.xml"/><Relationship Id="rId12" Type="http://schemas.openxmlformats.org/officeDocument/2006/relationships/slideLayout" Target="../slideLayouts/slideLayout178.xml"/><Relationship Id="rId2" Type="http://schemas.openxmlformats.org/officeDocument/2006/relationships/slideLayout" Target="../slideLayouts/slideLayout168.xml"/><Relationship Id="rId1" Type="http://schemas.openxmlformats.org/officeDocument/2006/relationships/slideLayout" Target="../slideLayouts/slideLayout167.xml"/><Relationship Id="rId6" Type="http://schemas.openxmlformats.org/officeDocument/2006/relationships/slideLayout" Target="../slideLayouts/slideLayout172.xml"/><Relationship Id="rId11" Type="http://schemas.openxmlformats.org/officeDocument/2006/relationships/slideLayout" Target="../slideLayouts/slideLayout177.xml"/><Relationship Id="rId5" Type="http://schemas.openxmlformats.org/officeDocument/2006/relationships/slideLayout" Target="../slideLayouts/slideLayout171.xml"/><Relationship Id="rId10" Type="http://schemas.openxmlformats.org/officeDocument/2006/relationships/slideLayout" Target="../slideLayouts/slideLayout176.xml"/><Relationship Id="rId4" Type="http://schemas.openxmlformats.org/officeDocument/2006/relationships/slideLayout" Target="../slideLayouts/slideLayout170.xml"/><Relationship Id="rId9" Type="http://schemas.openxmlformats.org/officeDocument/2006/relationships/slideLayout" Target="../slideLayouts/slideLayout175.xml"/></Relationships>
</file>

<file path=ppt/slideMasters/_rels/slideMaster1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6.xml"/><Relationship Id="rId3" Type="http://schemas.openxmlformats.org/officeDocument/2006/relationships/slideLayout" Target="../slideLayouts/slideLayout181.xml"/><Relationship Id="rId7" Type="http://schemas.openxmlformats.org/officeDocument/2006/relationships/slideLayout" Target="../slideLayouts/slideLayout185.xml"/><Relationship Id="rId12" Type="http://schemas.openxmlformats.org/officeDocument/2006/relationships/theme" Target="../theme/theme16.xml"/><Relationship Id="rId2" Type="http://schemas.openxmlformats.org/officeDocument/2006/relationships/slideLayout" Target="../slideLayouts/slideLayout180.xml"/><Relationship Id="rId1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7.xml"/></Relationships>
</file>

<file path=ppt/slideMasters/_rels/slideMaster1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7.xml"/><Relationship Id="rId13" Type="http://schemas.openxmlformats.org/officeDocument/2006/relationships/theme" Target="../theme/theme17.xml"/><Relationship Id="rId3" Type="http://schemas.openxmlformats.org/officeDocument/2006/relationships/slideLayout" Target="../slideLayouts/slideLayout192.xml"/><Relationship Id="rId7" Type="http://schemas.openxmlformats.org/officeDocument/2006/relationships/slideLayout" Target="../slideLayouts/slideLayout196.xml"/><Relationship Id="rId12" Type="http://schemas.openxmlformats.org/officeDocument/2006/relationships/slideLayout" Target="../slideLayouts/slideLayout201.xml"/><Relationship Id="rId2" Type="http://schemas.openxmlformats.org/officeDocument/2006/relationships/slideLayout" Target="../slideLayouts/slideLayout191.xml"/><Relationship Id="rId1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200.xml"/><Relationship Id="rId5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99.xml"/><Relationship Id="rId4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8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6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41.xml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5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9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8.xml"/><Relationship Id="rId3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7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52.xml"/><Relationship Id="rId1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61.xml"/><Relationship Id="rId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9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9.xml"/><Relationship Id="rId3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8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63.xml"/><Relationship Id="rId1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72.xml"/><Relationship Id="rId5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71.xml"/><Relationship Id="rId4" Type="http://schemas.openxmlformats.org/officeDocument/2006/relationships/slideLayout" Target="../slideLayouts/slideLayout65.xml"/><Relationship Id="rId9" Type="http://schemas.openxmlformats.org/officeDocument/2006/relationships/slideLayout" Target="../slideLayouts/slideLayout70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.xml"/><Relationship Id="rId3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9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74.xml"/><Relationship Id="rId1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83.xml"/><Relationship Id="rId5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82.xml"/><Relationship Id="rId4" Type="http://schemas.openxmlformats.org/officeDocument/2006/relationships/slideLayout" Target="../slideLayouts/slideLayout76.xml"/><Relationship Id="rId9" Type="http://schemas.openxmlformats.org/officeDocument/2006/relationships/slideLayout" Target="../slideLayouts/slideLayout81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1.xml"/><Relationship Id="rId3" Type="http://schemas.openxmlformats.org/officeDocument/2006/relationships/slideLayout" Target="../slideLayouts/slideLayout86.xml"/><Relationship Id="rId7" Type="http://schemas.openxmlformats.org/officeDocument/2006/relationships/slideLayout" Target="../slideLayouts/slideLayout90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85.xml"/><Relationship Id="rId1" Type="http://schemas.openxmlformats.org/officeDocument/2006/relationships/slideLayout" Target="../slideLayouts/slideLayout84.xml"/><Relationship Id="rId6" Type="http://schemas.openxmlformats.org/officeDocument/2006/relationships/slideLayout" Target="../slideLayouts/slideLayout89.xml"/><Relationship Id="rId11" Type="http://schemas.openxmlformats.org/officeDocument/2006/relationships/slideLayout" Target="../slideLayouts/slideLayout94.xml"/><Relationship Id="rId5" Type="http://schemas.openxmlformats.org/officeDocument/2006/relationships/slideLayout" Target="../slideLayouts/slideLayout88.xml"/><Relationship Id="rId10" Type="http://schemas.openxmlformats.org/officeDocument/2006/relationships/slideLayout" Target="../slideLayouts/slideLayout93.xml"/><Relationship Id="rId4" Type="http://schemas.openxmlformats.org/officeDocument/2006/relationships/slideLayout" Target="../slideLayouts/slideLayout87.xml"/><Relationship Id="rId9" Type="http://schemas.openxmlformats.org/officeDocument/2006/relationships/slideLayout" Target="../slideLayouts/slideLayout92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2.xml"/><Relationship Id="rId13" Type="http://schemas.openxmlformats.org/officeDocument/2006/relationships/theme" Target="../theme/theme9.xml"/><Relationship Id="rId3" Type="http://schemas.openxmlformats.org/officeDocument/2006/relationships/slideLayout" Target="../slideLayouts/slideLayout97.xml"/><Relationship Id="rId7" Type="http://schemas.openxmlformats.org/officeDocument/2006/relationships/slideLayout" Target="../slideLayouts/slideLayout101.xml"/><Relationship Id="rId12" Type="http://schemas.openxmlformats.org/officeDocument/2006/relationships/slideLayout" Target="../slideLayouts/slideLayout106.xml"/><Relationship Id="rId2" Type="http://schemas.openxmlformats.org/officeDocument/2006/relationships/slideLayout" Target="../slideLayouts/slideLayout96.xml"/><Relationship Id="rId1" Type="http://schemas.openxmlformats.org/officeDocument/2006/relationships/slideLayout" Target="../slideLayouts/slideLayout95.xml"/><Relationship Id="rId6" Type="http://schemas.openxmlformats.org/officeDocument/2006/relationships/slideLayout" Target="../slideLayouts/slideLayout100.xml"/><Relationship Id="rId11" Type="http://schemas.openxmlformats.org/officeDocument/2006/relationships/slideLayout" Target="../slideLayouts/slideLayout105.xml"/><Relationship Id="rId5" Type="http://schemas.openxmlformats.org/officeDocument/2006/relationships/slideLayout" Target="../slideLayouts/slideLayout99.xml"/><Relationship Id="rId10" Type="http://schemas.openxmlformats.org/officeDocument/2006/relationships/slideLayout" Target="../slideLayouts/slideLayout104.xml"/><Relationship Id="rId4" Type="http://schemas.openxmlformats.org/officeDocument/2006/relationships/slideLayout" Target="../slideLayouts/slideLayout98.xml"/><Relationship Id="rId9" Type="http://schemas.openxmlformats.org/officeDocument/2006/relationships/slideLayout" Target="../slideLayouts/slideLayout10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79576" y="812802"/>
            <a:ext cx="12994081" cy="194168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6" y="2856091"/>
            <a:ext cx="12994081" cy="4865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016686" y="7827435"/>
            <a:ext cx="2052340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79576" y="7827435"/>
            <a:ext cx="10039381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166758" y="7827435"/>
            <a:ext cx="706900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60715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p:transition spd="slow">
    <p:wipe/>
  </p:transition>
  <p:txStyles>
    <p:titleStyle>
      <a:lvl1pPr algn="l" defTabSz="586360" rtl="0" eaLnBrk="1" latinLnBrk="0" hangingPunct="1">
        <a:spcBef>
          <a:spcPct val="0"/>
        </a:spcBef>
        <a:buNone/>
        <a:defRPr sz="4617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6647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230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95283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2052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53919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796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978964" indent="-219885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565323" indent="-219885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3224978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811337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4397697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984056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44D22D2B-755C-2E8D-A930-EA1B1F3F63FD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41225496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79" r:id="rId1"/>
    <p:sldLayoutId id="2147483980" r:id="rId2"/>
    <p:sldLayoutId id="2147483981" r:id="rId3"/>
    <p:sldLayoutId id="2147483982" r:id="rId4"/>
    <p:sldLayoutId id="2147483983" r:id="rId5"/>
    <p:sldLayoutId id="2147483984" r:id="rId6"/>
    <p:sldLayoutId id="2147483985" r:id="rId7"/>
    <p:sldLayoutId id="2147483986" r:id="rId8"/>
    <p:sldLayoutId id="2147483987" r:id="rId9"/>
    <p:sldLayoutId id="2147483988" r:id="rId10"/>
    <p:sldLayoutId id="2147483989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05725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91" r:id="rId1"/>
    <p:sldLayoutId id="2147483992" r:id="rId2"/>
    <p:sldLayoutId id="2147483993" r:id="rId3"/>
    <p:sldLayoutId id="2147483994" r:id="rId4"/>
    <p:sldLayoutId id="2147483995" r:id="rId5"/>
    <p:sldLayoutId id="2147483996" r:id="rId6"/>
    <p:sldLayoutId id="2147483997" r:id="rId7"/>
    <p:sldLayoutId id="2147483998" r:id="rId8"/>
    <p:sldLayoutId id="2147483999" r:id="rId9"/>
    <p:sldLayoutId id="2147484000" r:id="rId10"/>
    <p:sldLayoutId id="2147484001" r:id="rId11"/>
    <p:sldLayoutId id="2147484147" r:id="rId12"/>
    <p:sldLayoutId id="2147484149" r:id="rId13"/>
    <p:sldLayoutId id="2147484151" r:id="rId14"/>
    <p:sldLayoutId id="2147484154" r:id="rId15"/>
    <p:sldLayoutId id="2147484155" r:id="rId16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07414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27" r:id="rId1"/>
    <p:sldLayoutId id="2147484028" r:id="rId2"/>
    <p:sldLayoutId id="2147484029" r:id="rId3"/>
    <p:sldLayoutId id="2147484030" r:id="rId4"/>
    <p:sldLayoutId id="2147484031" r:id="rId5"/>
    <p:sldLayoutId id="2147484032" r:id="rId6"/>
    <p:sldLayoutId id="2147484033" r:id="rId7"/>
    <p:sldLayoutId id="2147484034" r:id="rId8"/>
    <p:sldLayoutId id="2147484035" r:id="rId9"/>
    <p:sldLayoutId id="2147484036" r:id="rId10"/>
    <p:sldLayoutId id="21474840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94775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87" r:id="rId1"/>
    <p:sldLayoutId id="2147484088" r:id="rId2"/>
    <p:sldLayoutId id="2147484089" r:id="rId3"/>
    <p:sldLayoutId id="2147484090" r:id="rId4"/>
    <p:sldLayoutId id="2147484091" r:id="rId5"/>
    <p:sldLayoutId id="2147484092" r:id="rId6"/>
    <p:sldLayoutId id="2147484093" r:id="rId7"/>
    <p:sldLayoutId id="2147484094" r:id="rId8"/>
    <p:sldLayoutId id="2147484095" r:id="rId9"/>
    <p:sldLayoutId id="2147484096" r:id="rId10"/>
    <p:sldLayoutId id="2147484097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04049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55" r:id="rId1"/>
    <p:sldLayoutId id="2147484256" r:id="rId2"/>
    <p:sldLayoutId id="2147484257" r:id="rId3"/>
    <p:sldLayoutId id="2147484258" r:id="rId4"/>
    <p:sldLayoutId id="2147484259" r:id="rId5"/>
    <p:sldLayoutId id="2147484260" r:id="rId6"/>
    <p:sldLayoutId id="2147484261" r:id="rId7"/>
    <p:sldLayoutId id="2147484262" r:id="rId8"/>
    <p:sldLayoutId id="2147484263" r:id="rId9"/>
    <p:sldLayoutId id="2147484264" r:id="rId10"/>
    <p:sldLayoutId id="214748426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31074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79" r:id="rId1"/>
    <p:sldLayoutId id="2147484280" r:id="rId2"/>
    <p:sldLayoutId id="2147484281" r:id="rId3"/>
    <p:sldLayoutId id="2147484282" r:id="rId4"/>
    <p:sldLayoutId id="2147484283" r:id="rId5"/>
    <p:sldLayoutId id="2147484284" r:id="rId6"/>
    <p:sldLayoutId id="2147484285" r:id="rId7"/>
    <p:sldLayoutId id="2147484286" r:id="rId8"/>
    <p:sldLayoutId id="2147484287" r:id="rId9"/>
    <p:sldLayoutId id="2147484288" r:id="rId10"/>
    <p:sldLayoutId id="2147484289" r:id="rId11"/>
    <p:sldLayoutId id="2147484861" r:id="rId12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70083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27" r:id="rId1"/>
    <p:sldLayoutId id="2147484328" r:id="rId2"/>
    <p:sldLayoutId id="2147484329" r:id="rId3"/>
    <p:sldLayoutId id="2147484330" r:id="rId4"/>
    <p:sldLayoutId id="2147484331" r:id="rId5"/>
    <p:sldLayoutId id="2147484332" r:id="rId6"/>
    <p:sldLayoutId id="2147484333" r:id="rId7"/>
    <p:sldLayoutId id="2147484334" r:id="rId8"/>
    <p:sldLayoutId id="2147484335" r:id="rId9"/>
    <p:sldLayoutId id="2147484336" r:id="rId10"/>
    <p:sldLayoutId id="21474843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84676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651" r:id="rId1"/>
    <p:sldLayoutId id="2147484652" r:id="rId2"/>
    <p:sldLayoutId id="2147484653" r:id="rId3"/>
    <p:sldLayoutId id="2147484654" r:id="rId4"/>
    <p:sldLayoutId id="2147484655" r:id="rId5"/>
    <p:sldLayoutId id="2147484656" r:id="rId6"/>
    <p:sldLayoutId id="2147484657" r:id="rId7"/>
    <p:sldLayoutId id="2147484658" r:id="rId8"/>
    <p:sldLayoutId id="2147484659" r:id="rId9"/>
    <p:sldLayoutId id="2147484660" r:id="rId10"/>
    <p:sldLayoutId id="2147484661" r:id="rId11"/>
    <p:sldLayoutId id="2147484753" r:id="rId12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4608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13497" y="780288"/>
            <a:ext cx="12466499" cy="19994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3499" y="3048000"/>
            <a:ext cx="12466500" cy="536448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13500" y="8627605"/>
            <a:ext cx="276280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11313" y="8627605"/>
            <a:ext cx="756892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899445" y="8627605"/>
            <a:ext cx="124877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977305" y="1101765"/>
            <a:ext cx="0" cy="1219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0750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ransition spd="slow">
    <p:wipe/>
  </p:transition>
  <p:txStyles>
    <p:titleStyle>
      <a:lvl1pPr algn="l" defTabSz="1172720" rtl="0" eaLnBrk="1" latinLnBrk="0" hangingPunct="1">
        <a:lnSpc>
          <a:spcPct val="80000"/>
        </a:lnSpc>
        <a:spcBef>
          <a:spcPct val="0"/>
        </a:spcBef>
        <a:buNone/>
        <a:defRPr sz="6413" kern="1200" cap="all" spc="128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117272" indent="-117272" algn="l" defTabSz="1172720" rtl="0" eaLnBrk="1" latinLnBrk="0" hangingPunct="1">
        <a:lnSpc>
          <a:spcPct val="90000"/>
        </a:lnSpc>
        <a:spcBef>
          <a:spcPts val="1539"/>
        </a:spcBef>
        <a:spcAft>
          <a:spcPts val="257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821" kern="1200">
          <a:solidFill>
            <a:schemeClr val="tx1"/>
          </a:solidFill>
          <a:latin typeface="+mn-lt"/>
          <a:ea typeface="+mn-ea"/>
          <a:cs typeface="+mn-cs"/>
        </a:defRPr>
      </a:lvl1pPr>
      <a:lvl2pPr marL="340088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574632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3pPr>
      <a:lvl4pPr marL="762267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4pPr>
      <a:lvl5pPr marL="996811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5pPr>
      <a:lvl6pPr marL="1172720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6pPr>
      <a:lvl7pPr marL="1360355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7pPr>
      <a:lvl8pPr marL="1559716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8pPr>
      <a:lvl9pPr marL="1747352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987BB1-56C4-42CC-87AC-AE4FD1132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628BEA-3CF1-4A79-99DE-DA1DFAB16D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C326E-5B04-4A03-AEB0-E4ED30096B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D24A50-47A6-4B3E-85AB-1800CDB794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B38ECE-056F-4D77-915E-5960316AC4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8110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8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extBox 3">
            <a:extLst>
              <a:ext uri="{FF2B5EF4-FFF2-40B4-BE49-F238E27FC236}">
                <a16:creationId xmlns:a16="http://schemas.microsoft.com/office/drawing/2014/main" id="{B1E24646-EF38-4F85-85A3-5B9A1EAA67C6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4116562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92800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26413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8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5747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5" r:id="rId1"/>
    <p:sldLayoutId id="2147483896" r:id="rId2"/>
    <p:sldLayoutId id="2147483897" r:id="rId3"/>
    <p:sldLayoutId id="2147483898" r:id="rId4"/>
    <p:sldLayoutId id="2147483899" r:id="rId5"/>
    <p:sldLayoutId id="2147483900" r:id="rId6"/>
    <p:sldLayoutId id="2147483901" r:id="rId7"/>
    <p:sldLayoutId id="2147483902" r:id="rId8"/>
    <p:sldLayoutId id="2147483903" r:id="rId9"/>
    <p:sldLayoutId id="2147483904" r:id="rId10"/>
    <p:sldLayoutId id="214748390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49032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07" r:id="rId1"/>
    <p:sldLayoutId id="2147483908" r:id="rId2"/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  <p:sldLayoutId id="2147483916" r:id="rId10"/>
    <p:sldLayoutId id="2147483917" r:id="rId11"/>
    <p:sldLayoutId id="2147483973" r:id="rId12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1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1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1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1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1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1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1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1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1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1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1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1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1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1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1108161"/>
            <a:ext cx="7519496" cy="692767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sz="1347" dirty="0"/>
              <a:t>ఆధారం నీవేనయ్యా (2)</a:t>
            </a:r>
          </a:p>
          <a:p>
            <a:r>
              <a:rPr lang="te-IN" sz="1347" dirty="0"/>
              <a:t>కాలము మారినా కష్టాలు తీరినా</a:t>
            </a:r>
          </a:p>
          <a:p>
            <a:r>
              <a:rPr lang="te-IN" sz="1347" dirty="0"/>
              <a:t>కారణం నీవేనయ్యా</a:t>
            </a:r>
          </a:p>
          <a:p>
            <a:r>
              <a:rPr lang="te-IN" sz="1347" dirty="0"/>
              <a:t>       యేసయ్యా కారణం నీవేనయ్యా        </a:t>
            </a:r>
          </a:p>
          <a:p>
            <a:endParaRPr lang="te-IN" sz="1347" dirty="0"/>
          </a:p>
          <a:p>
            <a:r>
              <a:rPr lang="te-IN" sz="1347" dirty="0"/>
              <a:t>లోకంలో ఎన్నో జయాలు </a:t>
            </a:r>
          </a:p>
          <a:p>
            <a:r>
              <a:rPr lang="te-IN" sz="1347" dirty="0"/>
              <a:t>చూసాను నేనింత కాలం (2)</a:t>
            </a:r>
          </a:p>
          <a:p>
            <a:r>
              <a:rPr lang="te-IN" sz="1347" dirty="0"/>
              <a:t>అయినను ఎందుకో నెమ్మది లేదు (2)</a:t>
            </a:r>
          </a:p>
          <a:p>
            <a:r>
              <a:rPr lang="te-IN" sz="1347" dirty="0"/>
              <a:t>సమాధానం కొదువైనది యేసయ్యా </a:t>
            </a:r>
          </a:p>
          <a:p>
            <a:r>
              <a:rPr lang="te-IN" sz="1347" dirty="0"/>
              <a:t>సమాధానం కొదువైనది</a:t>
            </a:r>
          </a:p>
          <a:p>
            <a:endParaRPr lang="te-IN" sz="1347" dirty="0"/>
          </a:p>
          <a:p>
            <a:r>
              <a:rPr lang="te-IN" sz="1347" dirty="0"/>
              <a:t>ఐశ్వర్యం కొదువేమి లేదు</a:t>
            </a:r>
          </a:p>
          <a:p>
            <a:r>
              <a:rPr lang="te-IN" sz="1347" dirty="0"/>
              <a:t>కుటుంబములో కలతేమి లేదు (2)</a:t>
            </a:r>
          </a:p>
          <a:p>
            <a:r>
              <a:rPr lang="te-IN" sz="1347" dirty="0"/>
              <a:t>అయినను ఎందుకో నెమ్మది లేదు (2)</a:t>
            </a:r>
          </a:p>
          <a:p>
            <a:r>
              <a:rPr lang="te-IN" sz="1347" dirty="0"/>
              <a:t>సమాధానం కొదువైనది యేసయ్యా </a:t>
            </a:r>
          </a:p>
          <a:p>
            <a:r>
              <a:rPr lang="te-IN" sz="1347" dirty="0"/>
              <a:t>సమాధానం కొదువైనది</a:t>
            </a:r>
          </a:p>
          <a:p>
            <a:endParaRPr lang="te-IN" sz="1347" dirty="0"/>
          </a:p>
          <a:p>
            <a:r>
              <a:rPr lang="te-IN" sz="1347" dirty="0"/>
              <a:t>నీ సేవకునిగా జీవింప </a:t>
            </a:r>
          </a:p>
          <a:p>
            <a:r>
              <a:rPr lang="te-IN" sz="1347" dirty="0"/>
              <a:t>హృదయంలో ఉన్నకోర్కెలను (2)</a:t>
            </a:r>
          </a:p>
          <a:p>
            <a:r>
              <a:rPr lang="te-IN" sz="1347" dirty="0"/>
              <a:t>హృదయము నిచ్చావు నెమ్మది నొందాను  (2)</a:t>
            </a:r>
          </a:p>
          <a:p>
            <a:r>
              <a:rPr lang="te-IN" sz="1347" dirty="0"/>
              <a:t>సాక్షిగా జీవింతును</a:t>
            </a:r>
          </a:p>
          <a:p>
            <a:r>
              <a:rPr lang="te-IN" sz="1347" dirty="0"/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698066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2234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8986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3646302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ఆపదలు నన్ను వెన్నంటియున్నా</a:t>
            </a:r>
            <a:endParaRPr lang="en-IN" sz="7200" dirty="0">
              <a:effectLst/>
            </a:endParaRPr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కాపరి నీవై నన్నాదుకొంటివి (2)</a:t>
            </a:r>
            <a:endParaRPr lang="en-IN" sz="7200" dirty="0">
              <a:effectLst/>
            </a:endParaRPr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లోకమంతయూ నన్ను విడచినా (2)</a:t>
            </a:r>
            <a:endParaRPr lang="en-IN" sz="7200" dirty="0"/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నుండి వేరు చెయ్యవు (2) ప్రభువా</a:t>
            </a:r>
            <a:endParaRPr kumimoji="0" lang="te-IN" sz="7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0618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5453972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స్థితి గమనించి నన్నూ ప్రేమించి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కల్వరిలో యాగమైతివి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యాగమే నా మోక్ష మార్గము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నీయందే నిత్యజీవము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34559913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29126055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6"/>
            <a:ext cx="7524182" cy="6305963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జగతిని జయించిన జయశీలుడా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మరణము గెలిచిన బహు ధీరుడా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బహు తరములకు శోభాతిశయముగా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చేసితివి నన్ను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557274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06834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జగతిని జయించిన జయశీలుడా (2)</a:t>
            </a:r>
          </a:p>
        </p:txBody>
      </p:sp>
    </p:spTree>
    <p:extLst>
      <p:ext uri="{BB962C8B-B14F-4D97-AF65-F5344CB8AC3E}">
        <p14:creationId xmlns:p14="http://schemas.microsoft.com/office/powerpoint/2010/main" val="3646337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462838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మరణము గెలిచిన బహు ధీరుడా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3255342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ఎడారి త్రోవలో నే నడిచినా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ఎరుగని మార్గములో నను నడిపినా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నడచిన జయవీరుడా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విజయ సంకేతమా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ఆనందము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ఆధారము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4777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51656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4194799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71519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81253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మేఘాలమీద యేసు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పరిశుద్దులందరిని తీసుకుపోతాడు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లోకమంతా శ్రమకాలం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విడువబడుట బహుఘోరం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పరిశుద్దులకు విందవబోతుంది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లోకం మీదికి శ్రమ రాబోతుంది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సువార్త మూయబడున్‌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వాక్యమే కరువగును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వెయ్యేండ్లు ఇలపై యేసు రాజ్యమేలును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రాజ్యాలన్ని ఆయన ఏలును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శాంతి వర్ధిల్లును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న్యాయమే కనబడును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దేవతలన్నీ ఆయన ముందర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సాగిలపడి నమస్కరించి గడగడలాడును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వంగని మోకాళ్ళన్నీ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యెదుట వంగిపోవును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క్రైస్తవుడా మరువవద్దు ఆయన రాకడ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కనిపెట్టి ప్రార్ధనచేసి సిద్ధముగానుండు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రెప్ప పాటున మారాలి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చెంతకు చేరాలి </a:t>
            </a:r>
          </a:p>
        </p:txBody>
      </p:sp>
    </p:spTree>
    <p:extLst>
      <p:ext uri="{BB962C8B-B14F-4D97-AF65-F5344CB8AC3E}">
        <p14:creationId xmlns:p14="http://schemas.microsoft.com/office/powerpoint/2010/main" val="3011633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3779939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మేఘాలమీద యేసు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పరిశుద్దులందరిని తీసుకుపోతాడు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లోకమంతా శ్రమకాలం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విడువబడుట బహుఘోరం </a:t>
            </a:r>
          </a:p>
        </p:txBody>
      </p:sp>
    </p:spTree>
    <p:extLst>
      <p:ext uri="{BB962C8B-B14F-4D97-AF65-F5344CB8AC3E}">
        <p14:creationId xmlns:p14="http://schemas.microsoft.com/office/powerpoint/2010/main" val="2838326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4090242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పరిశుద్దులకు విందవబోతుంది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లోకం మీదికి శ్రమ రాబోతుంది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సువార్త మూయబడున్‌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వాక్యమే కరువగును </a:t>
            </a:r>
          </a:p>
        </p:txBody>
      </p:sp>
    </p:spTree>
    <p:extLst>
      <p:ext uri="{BB962C8B-B14F-4D97-AF65-F5344CB8AC3E}">
        <p14:creationId xmlns:p14="http://schemas.microsoft.com/office/powerpoint/2010/main" val="2658181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598987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వెయ్యేండ్లు ఇలపై యేసు రాజ్యమేలును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రాజ్యాలన్ని ఆయన ఏలును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శాంతి వర్ధిల్లును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న్యాయమే కనబడును </a:t>
            </a:r>
          </a:p>
        </p:txBody>
      </p:sp>
    </p:spTree>
    <p:extLst>
      <p:ext uri="{BB962C8B-B14F-4D97-AF65-F5344CB8AC3E}">
        <p14:creationId xmlns:p14="http://schemas.microsoft.com/office/powerpoint/2010/main" val="89478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2540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4169417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దేవతలన్నీ ఆయన ముందర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సాగిలపడి నమస్కరించి గడగడలాడును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వంగని మోకాళ్ళన్నీ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యెదుట వంగిపోవును </a:t>
            </a:r>
          </a:p>
        </p:txBody>
      </p:sp>
    </p:spTree>
    <p:extLst>
      <p:ext uri="{BB962C8B-B14F-4D97-AF65-F5344CB8AC3E}">
        <p14:creationId xmlns:p14="http://schemas.microsoft.com/office/powerpoint/2010/main" val="2154166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2970520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క్రైస్తవుడా మరువవద్దు ఆయన రాకడ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కనిపెట్టి ప్రార్ధనచేసి సిద్ధముగానుండు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రెప్ప పాటున మారాలి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చెంతకు చేరాలి </a:t>
            </a:r>
          </a:p>
        </p:txBody>
      </p:sp>
    </p:spTree>
    <p:extLst>
      <p:ext uri="{BB962C8B-B14F-4D97-AF65-F5344CB8AC3E}">
        <p14:creationId xmlns:p14="http://schemas.microsoft.com/office/powerpoint/2010/main" val="2815039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3961675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477909" y="1033881"/>
            <a:ext cx="7817439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         ||నీవుంటే||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బాధలున్ననూ ఇబ్బందులైననూ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ఎంత కష్టమొచ్చినా నిష్టూరమైననూ (2)          ||నీ మాట||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బ్రతుకు నావ పగిలినా కడలి పాలైననూ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అలలు ముంచి వేసినా ఆశలు అనగారినా (2)    ||నీ మాట||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ఆస్తులన్నీ పోయినా అనాథగా మిగిలినా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ఆప్తులే విడనాడినా ఆరోగ్యం క్షీణించినా (2)        ||నీ మాట||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ఇలలో ఏదియు లేదు అసాధ్యము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కృపతో నాకేమియు కాదిల సమానము (2) ||నీ మాట||</a:t>
            </a:r>
          </a:p>
        </p:txBody>
      </p:sp>
    </p:spTree>
    <p:extLst>
      <p:ext uri="{BB962C8B-B14F-4D97-AF65-F5344CB8AC3E}">
        <p14:creationId xmlns:p14="http://schemas.microsoft.com/office/powerpoint/2010/main" val="3767211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</a:t>
            </a:r>
            <a:endParaRPr lang="te-IN" sz="44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7367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30123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బాధలున్ననూ ఇబ్బందులైననూ</a:t>
            </a:r>
          </a:p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ఎంత కష్టమొచ్చినా నిష్టూరమైననూ (2)</a:t>
            </a:r>
            <a:endParaRPr lang="te-IN" sz="66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8941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</a:t>
            </a:r>
            <a:endParaRPr lang="te-IN" sz="44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7398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30123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బ్రతుకు నావ పగిలినా కడలి పాలైననూ</a:t>
            </a:r>
          </a:p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అలలు ముంచి వేసినా ఆశలు అనగారినా (2)</a:t>
            </a:r>
            <a:endParaRPr lang="te-IN" sz="66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9265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సంపూర్ణమైన నీ చిత్తమే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అనుకూలమైన సంకల్పమే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జరిగించుచున్నావు నను విడువక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ధైర్యము నీవేగా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జయగీతము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స్తుతిగీతము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4413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</a:t>
            </a:r>
            <a:endParaRPr lang="te-IN" sz="44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430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30123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ఆస్తులన్నీ పోయినా అనాథగా మిగిలినా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ఆప్తులే విడనాడినా ఆరోగ్యం క్షీణించినా (2)</a:t>
            </a:r>
            <a:endParaRPr lang="te-IN" sz="66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2645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</a:t>
            </a:r>
            <a:endParaRPr lang="te-IN" sz="44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2142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846667"/>
            <a:ext cx="16801663" cy="27469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ఇలలో ఏదియు లేదు అసాధ్యము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కృపతో నాకేమియు కాదిల సమానము (2)</a:t>
            </a:r>
            <a:endParaRPr lang="te-IN" sz="60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053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</a:t>
            </a:r>
            <a:endParaRPr lang="te-IN" sz="44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9820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663551" y="732824"/>
            <a:ext cx="12020848" cy="80858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(2)       ||కృపలను||</a:t>
            </a:r>
          </a:p>
          <a:p>
            <a:pPr algn="ctr" defTabSz="439781">
              <a:defRPr/>
            </a:pPr>
            <a:endParaRPr lang="te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రూపింపబడుచున్న ఏ ఆయుధముండినను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విరోధమై వర్ధిల్లదు యని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చెప్పిన మాట సత్యం – (2)       ||కృపలను||</a:t>
            </a: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కన్నీటి లోయలలో నే కృంగిన వేళలలో (2)</a:t>
            </a:r>
            <a:b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నింగిని చీల్చి వర్షము పంపి </a:t>
            </a:r>
            <a:b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నింపెను నా హృదయం (యేసు)</a:t>
            </a:r>
          </a:p>
          <a:p>
            <a:pPr algn="ctr" defTabSz="439781">
              <a:defRPr/>
            </a:pP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ఆమెన్ ఆ.. నాకెంతో ఆనందమే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సీయోను నివాసం నాకెంతో ఆనందం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ఆనందమానందమే – (2)       ||కృపలను||</a:t>
            </a: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6936960"/>
      </p:ext>
    </p:extLst>
  </p:cSld>
  <p:clrMapOvr>
    <a:masterClrMapping/>
  </p:clrMapOvr>
  <p:transition spd="slow">
    <p:wipe/>
  </p:transition>
</p:sld>
</file>

<file path=ppt/slides/slide1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201462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8432991"/>
      </p:ext>
    </p:extLst>
  </p:cSld>
  <p:clrMapOvr>
    <a:masterClrMapping/>
  </p:clrMapOvr>
  <p:transition spd="slow">
    <p:wipe/>
  </p:transition>
</p:sld>
</file>

<file path=ppt/slides/slide1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345687"/>
            <a:ext cx="1504477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రూపింపబడుచున్న ఏ ఆయుధముండినను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విరోధమై వర్ధిల్లదు యని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చెప్పిన మాట సత్యం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1589819"/>
      </p:ext>
    </p:extLst>
  </p:cSld>
  <p:clrMapOvr>
    <a:masterClrMapping/>
  </p:clrMapOvr>
  <p:transition spd="slow">
    <p:wipe/>
  </p:transition>
</p:sld>
</file>

<file path=ppt/slides/slide1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12252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166085"/>
      </p:ext>
    </p:extLst>
  </p:cSld>
  <p:clrMapOvr>
    <a:masterClrMapping/>
  </p:clrMapOvr>
  <p:transition spd="slow">
    <p:wipe/>
  </p:transition>
</p:sld>
</file>

<file path=ppt/slides/slide1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B07F7D-6B26-4000-AC34-26223E6E3F28}"/>
              </a:ext>
            </a:extLst>
          </p:cNvPr>
          <p:cNvSpPr txBox="1"/>
          <p:nvPr/>
        </p:nvSpPr>
        <p:spPr>
          <a:xfrm>
            <a:off x="0" y="334536"/>
            <a:ext cx="1563687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కన్నీటి లోయలలో నే కృంగిన వేళలలో </a:t>
            </a:r>
            <a:r>
              <a:rPr lang="en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నింగిని చీల్చి వర్షము పంపి 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నింపెను నా హృదయం (యేసు)</a:t>
            </a:r>
            <a:endParaRPr lang="en-IN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4502760"/>
      </p:ext>
    </p:extLst>
  </p:cSld>
  <p:clrMapOvr>
    <a:masterClrMapping/>
  </p:clrMapOvr>
  <p:transition spd="slow">
    <p:wipe/>
  </p:transition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3780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34555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2506765"/>
      </p:ext>
    </p:extLst>
  </p:cSld>
  <p:clrMapOvr>
    <a:masterClrMapping/>
  </p:clrMapOvr>
  <p:transition spd="slow">
    <p:wipe/>
  </p:transition>
</p:sld>
</file>

<file path=ppt/slides/slide1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89931"/>
            <a:ext cx="1600602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ఆమెన్ ఆ.. నాకెంతో ఆనందమే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సీయోను నివాసం నాకెంతో ఆనందం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మానందమే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1637234"/>
      </p:ext>
    </p:extLst>
  </p:cSld>
  <p:clrMapOvr>
    <a:masterClrMapping/>
  </p:clrMapOvr>
  <p:transition spd="slow">
    <p:wipe/>
  </p:transition>
</p:sld>
</file>

<file path=ppt/slides/slide1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23404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5055094"/>
      </p:ext>
    </p:extLst>
  </p:cSld>
  <p:clrMapOvr>
    <a:masterClrMapping/>
  </p:clrMapOvr>
  <p:transition spd="slow">
    <p:wipe/>
  </p:transition>
</p:sld>
</file>

<file path=ppt/slides/slide1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068054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42037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407863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51603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749271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2717758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557564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899429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001385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655564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 చిన్న పూవు తన జీవితంలో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ఇస్తుందయా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పూవు కంటే మరి గొప్పగా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చేసిన నీలో ఆ పరిమళిముందా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ఒకనాడు యేసు మన పాపములకై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వెదజల్లెనూ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యేసు మరణం నీ కోసమేనని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ఇకనైన గమనించవా</a:t>
            </a:r>
          </a:p>
        </p:txBody>
      </p:sp>
    </p:spTree>
    <p:extLst>
      <p:ext uri="{BB962C8B-B14F-4D97-AF65-F5344CB8AC3E}">
        <p14:creationId xmlns:p14="http://schemas.microsoft.com/office/powerpoint/2010/main" val="2841259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నదులన్ని నీ మహిమను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తరంగపు పొంగులు నీ బలమును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 శ్రేణులు నీ కీర్తినే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ప్రకటించుచున్నవేగా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అతిశయము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నీకే –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470956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2097785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 చిన్న పూవు తన జీవితంలో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ఇస్తుందయా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పూవు కంటే మరి గొప్పగా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చేసిన నీలో ఆ పరిమళిముందా</a:t>
            </a:r>
          </a:p>
        </p:txBody>
      </p:sp>
    </p:spTree>
    <p:extLst>
      <p:ext uri="{BB962C8B-B14F-4D97-AF65-F5344CB8AC3E}">
        <p14:creationId xmlns:p14="http://schemas.microsoft.com/office/powerpoint/2010/main" val="1772142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103128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78782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ఒకనాడు యేసు మన పాపములకై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వెదజల్లెనూ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యేసు మరణం నీ కోసమేనని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ఇకనైన గమనించవా</a:t>
            </a:r>
          </a:p>
        </p:txBody>
      </p:sp>
    </p:spTree>
    <p:extLst>
      <p:ext uri="{BB962C8B-B14F-4D97-AF65-F5344CB8AC3E}">
        <p14:creationId xmlns:p14="http://schemas.microsoft.com/office/powerpoint/2010/main" val="4015792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920104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68261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నీతో జీవించగానే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బ్రతుకు బ్రతుకుగా మారేనులే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నాట్యమాడేను నా అంతరంగము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 రక్షణానంద భాగ్యమే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నిన్ను వెన్నంటగానే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ఆజ్ఞల మార్గము కనిపించెనే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నడిపించగలవు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నడువ వలసిన త్రోవలో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కృప తలంచగానే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శ్రమలుగా అనిపించలేదే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నాకిచ్చే మహిమ యెదుట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ఇవి ఎన్న తగినవి కావే</a:t>
            </a:r>
          </a:p>
        </p:txBody>
      </p:sp>
    </p:spTree>
    <p:extLst>
      <p:ext uri="{BB962C8B-B14F-4D97-AF65-F5344CB8AC3E}">
        <p14:creationId xmlns:p14="http://schemas.microsoft.com/office/powerpoint/2010/main" val="3589296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58673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నీతో జీవించగానే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బ్రతుకు బ్రతుకుగా మారేనులే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నాట్యమాడేను నా అంతరంగము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 రక్షణానంద భాగ్యమే</a:t>
            </a:r>
          </a:p>
        </p:txBody>
      </p:sp>
    </p:spTree>
    <p:extLst>
      <p:ext uri="{BB962C8B-B14F-4D97-AF65-F5344CB8AC3E}">
        <p14:creationId xmlns:p14="http://schemas.microsoft.com/office/powerpoint/2010/main" val="1635780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538331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నిన్ను వెన్నంటగానే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ఆజ్ఞల మార్గము కనిపించెనే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నడిపించగలవు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నడువ వలసిన త్రోవలో</a:t>
            </a:r>
          </a:p>
        </p:txBody>
      </p:sp>
    </p:spTree>
    <p:extLst>
      <p:ext uri="{BB962C8B-B14F-4D97-AF65-F5344CB8AC3E}">
        <p14:creationId xmlns:p14="http://schemas.microsoft.com/office/powerpoint/2010/main" val="2209208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5525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1028045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కృప తలంచగానే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శ్రమలుగా అనిపించలేదే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నాకిచ్చే మహిమ యెదుట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ఇవి ఎన్న తగినవి కావే</a:t>
            </a:r>
          </a:p>
        </p:txBody>
      </p:sp>
    </p:spTree>
    <p:extLst>
      <p:ext uri="{BB962C8B-B14F-4D97-AF65-F5344CB8AC3E}">
        <p14:creationId xmlns:p14="http://schemas.microsoft.com/office/powerpoint/2010/main" val="2070906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1273234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786025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బలమా నా కోట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దుర్గమా ఆశ్రయమా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అంతట నివసించు యెహోవా ఎలోహిం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యొక్క నీతి యెహోవా సిద్కేను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పరచు యెహోవా మెక్కాదిస్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రూపించు దైవం యెహోవా హోషేను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196795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334495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3402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బలమా నా కోట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దుర్గమా ఆశ్రయమా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379036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1870367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1878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అంతట నివసించు యెహోవా ఎలోహిం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యొక్క నీతి యెహోవా సిద్కేను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712041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630965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1878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పరచు యెహోవా మెక్కాదిస్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రూపించు దైవం యెహోవా హోషేను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659235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86025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ఎడబాయని నీ కృప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నను విడువదు ఎన్నటికీ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యేసయ్యా నీ ప్రేమానురాగం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నను కాయును అనుక్షణం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శోకపు లోయలలో – కష్టాల కడగండ్లలో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కడలేని కడలిలో – నిరాశ నిసృహలో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అర్ధమేకాని ఈ జీవితం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వ్యర్థమని నేననుకొనగ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కృపా కనికరముగల దేవా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కష్టాల కడలిని దాటించితివి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విశ్వాస పోరాటంలో – ఎదురాయె శోధనలు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లోకాశల అలజడిలో – సడలితి విశ్వాసములో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దుష్టుల క్షేమమునే చూచి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నీతి వ్యర్థమని అనుకొనగ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దీర్ఘశాంతముగల దేవా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చేయి విడువక నడిపించితివి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సేవలో ఎదురైన – ఎన్నో సమస్యలలో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బలమును చూచుకొని – నిరాశ చెందితిని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భారమైన ఈ సేవను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చేయలేనని అనుకొనగ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ప్రధాన యాజకుడా యేసు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317929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2745813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826460" y="142654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అందరు ఉన్నారనీ - అందరు నావారనీ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తలచితినీ - భ్రమసితినీ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చివరీకి ఒంటరి నేనైతినీ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గానం నీవయ్యా - నా ధ్యానం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ప్రాణం నీవయ్యా - నా సర్వం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అంధకారంలో.. అంధురాలు నేనైతెనీ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నినుచూసే - నేత్రములు -2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నాకొసగుమా నజరేయుడా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 నీవయ్యా - నా ధ్యాస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శ్వాస నీవయ్యా - నా భాష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057585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2715499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522514"/>
            <a:ext cx="156368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అందరు ఉన్నారనీ - అందరు నావారనీ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తలచితినీ - భ్రమసితినీ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చివరీకి ఒంటరి నేనైతినీ (2)</a:t>
            </a:r>
          </a:p>
        </p:txBody>
      </p:sp>
    </p:spTree>
    <p:extLst>
      <p:ext uri="{BB962C8B-B14F-4D97-AF65-F5344CB8AC3E}">
        <p14:creationId xmlns:p14="http://schemas.microsoft.com/office/powerpoint/2010/main" val="30938603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914400"/>
            <a:ext cx="156368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గానం నీవయ్యా - నా ధ్యానం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ప్రాణం నీవయ్యా - నా సర్వం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9192891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253896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522514"/>
            <a:ext cx="156368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అంధకారంలో.. అంధురాలు నేనైతెనీ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నినుచూసే - నేత్రములు -2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నాకొసగుమా నజరేయుడా (2)</a:t>
            </a:r>
          </a:p>
        </p:txBody>
      </p:sp>
    </p:spTree>
    <p:extLst>
      <p:ext uri="{BB962C8B-B14F-4D97-AF65-F5344CB8AC3E}">
        <p14:creationId xmlns:p14="http://schemas.microsoft.com/office/powerpoint/2010/main" val="983931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914400"/>
            <a:ext cx="156368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 నీవయ్యా - నా ధ్యాస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శ్వాస నీవయ్యా - నా భాష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9318850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1316064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        ||స్తుతి||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శత్రువులు నను తరుముచుండగా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నాలో కృంగెనే ప్రభు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చేతినుండి విడిపించినావు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కాపాడినావు (2)         ||స్తుతి||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దూరాన నిలిచేరు నా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నిల్పెను నీ సన్నిధిలో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సంఘములో (2)         ||స్తుతి||</a:t>
            </a:r>
          </a:p>
        </p:txBody>
      </p:sp>
    </p:spTree>
    <p:extLst>
      <p:ext uri="{BB962C8B-B14F-4D97-AF65-F5344CB8AC3E}">
        <p14:creationId xmlns:p14="http://schemas.microsoft.com/office/powerpoint/2010/main" val="1305011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690277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17947605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శత్రువులు నను తరుముచుండగా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నాలో కృంగెనే ప్రభు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చేతినుండి విడిపించినావు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25647101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2958283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దూరాన నిలిచేరు నా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నిల్పెను నీ సన్నిధిలో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సంఘములో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39914252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30549192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5263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బహు పూజ్యనీయము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దృష్టి నిలిపి సంతుష్టిగ నను ఉంచి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బలమైన ధుర్గము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నాతోడై నిలచి క్షేమముగా నను దాచి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నివసించె సువాసనగా నను మార్చె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విజయోత్సవాలతో ఊరేగింపజేసెనే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2700122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227787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బహు పూజ్యనీయము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దృష్టి నిలిపి సంతుష్టిగ నను ఉంచి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2869905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1596584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బలమైన ధుర్గము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నాతోడై నిలచి క్షేమముగా నను దాచి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4133221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880259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శోకపు లోయలలో – కష్టాల కడగండ్లలో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కడలేని కడలిలో – నిరాశ నిసృహలో (2)</a:t>
            </a:r>
          </a:p>
        </p:txBody>
      </p:sp>
    </p:spTree>
    <p:extLst>
      <p:ext uri="{BB962C8B-B14F-4D97-AF65-F5344CB8AC3E}">
        <p14:creationId xmlns:p14="http://schemas.microsoft.com/office/powerpoint/2010/main" val="1941251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552148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నివసించె సువాసనగా నను మార్చె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విజయోత్సవాలతో ఊరేగింపజేసెనే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8128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3649419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 శరీరులు గడ్డిని పోలిన వారైయున్నారు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వారి అందమంతయు పువ్వు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వాడిపోవును – వాడిపోవును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లేకుండా విస్తారమైన ధనముండుట కంటే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యందలి భయ భక్తులతో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ఉండుటే మేలు – ఉండుటే మేలు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విమోచన క్రయ ధనమును చెల్లించెను ప్రభువే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రోగమంతయు సిలువలో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పరిహరించెను – పరిహరించెను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వాడబారని కిరీటమునకై నన్ను పిలిచెను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తేజోవాసులైన పరిశుద్ధులతో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ఎపుడు చేరెదనో – ఎపుడు చేరెదనో</a:t>
            </a:r>
          </a:p>
        </p:txBody>
      </p:sp>
    </p:spTree>
    <p:extLst>
      <p:ext uri="{BB962C8B-B14F-4D97-AF65-F5344CB8AC3E}">
        <p14:creationId xmlns:p14="http://schemas.microsoft.com/office/powerpoint/2010/main" val="29320530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395296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 శరీరులు గడ్డిని పోలిన వారైయున్నారు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వారి అందమంతయు పువ్వు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వాడిపోవును – వాడిపోవును</a:t>
            </a:r>
          </a:p>
        </p:txBody>
      </p:sp>
    </p:spTree>
    <p:extLst>
      <p:ext uri="{BB962C8B-B14F-4D97-AF65-F5344CB8AC3E}">
        <p14:creationId xmlns:p14="http://schemas.microsoft.com/office/powerpoint/2010/main" val="1534498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37534661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లేకుండా విస్తారమైన ధనముండుట కంటే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యందలి భయ భక్తులతో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ఉండుటే మేలు – ఉండుటే మేలు</a:t>
            </a:r>
          </a:p>
        </p:txBody>
      </p:sp>
    </p:spTree>
    <p:extLst>
      <p:ext uri="{BB962C8B-B14F-4D97-AF65-F5344CB8AC3E}">
        <p14:creationId xmlns:p14="http://schemas.microsoft.com/office/powerpoint/2010/main" val="16404670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9488175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విమోచన క్రయ ధనమును చెల్లించెను ప్రభువే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రోగమంతయు సిలువలో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పరిహరించెను – పరిహరించెను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674060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871914"/>
            <a:ext cx="1481434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లోకములో నీ కొరకు జ్యోతిగ నను వెలిగించు </a:t>
            </a: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రెండవ రాకడవరకు విడువక నను నడిపించు </a:t>
            </a: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8327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అర్ధమేకాని ఈ జీవితం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వ్యర్థమని నేననుకొనగ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 కనికరముగల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కష్టాల కడలిని దాటించితివి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130948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2017110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వాడబారని కిరీటమునకై నన్ను పిలిచెను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తేజోవాసులైన పరిశుద్ధులతో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ఎపుడు చేరెదనో – ఎపుడు చేరెదనో</a:t>
            </a:r>
          </a:p>
        </p:txBody>
      </p:sp>
    </p:spTree>
    <p:extLst>
      <p:ext uri="{BB962C8B-B14F-4D97-AF65-F5344CB8AC3E}">
        <p14:creationId xmlns:p14="http://schemas.microsoft.com/office/powerpoint/2010/main" val="39298716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23535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ఊభిలో పడియుండగా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మేస్సీయా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జీవితమంతా అర్పింతు నీకయ్యా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బంధువులు స్నేహితులు త్రోసేసినా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విడువనే లేదయ్యా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మెస్సీయ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సాక్షిగా నేను ఇలా జీవింతునయ్యా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498361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38805641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ఊభిలో పడియుండగా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</p:txBody>
      </p:sp>
    </p:spTree>
    <p:extLst>
      <p:ext uri="{BB962C8B-B14F-4D97-AF65-F5344CB8AC3E}">
        <p14:creationId xmlns:p14="http://schemas.microsoft.com/office/powerpoint/2010/main" val="16846777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676788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మేస్సీయా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జీవితమంతా అర్పింతు నీకయ్యా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7025799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8901789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బంధువులు స్నేహితులు త్రోసేసినా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విడువనే లేదయ్యా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8407642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676788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మెస్సీయ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సాక్షిగా నేను ఇలా జీవింతునయ్యా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34436239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34156351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40089490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బంగారము – ధన ధాన్యాదులు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పోగేసినా – నీతో సరితూగునా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నదులన్నియు – సర్వ సంద్రములు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ఒకటై ఎగసినా – నిన్ను తాకగలవా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సౌఖ్యాలన్నీ ఒక చోట కుమ్మరించిన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చాలిన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వేదాలలో – మత గ్రంథాలలో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పాపమే సోకని – పరిశుద్దుడేడి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పరిహారార్థం – సిలువ మరణమొంది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తిరిగి లేచినట్టి – దైవ నరుడెవ్వరు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పరిశుద్ధ దేవుడెవరున్నారయ్యా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మంచి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వెదకకున్నా – నాకు దొరికితివి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ప్రేమించకున్నా – నన్ను ప్రేమించితివి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గాయాలు చేసి – తరచు రేపితిని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నన్నెంతో సహించి – క్షమియించితివి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జాలిగల ప్రేమగల దేవుడేడి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విమోచకుడవు</a:t>
            </a:r>
          </a:p>
        </p:txBody>
      </p:sp>
    </p:spTree>
    <p:extLst>
      <p:ext uri="{BB962C8B-B14F-4D97-AF65-F5344CB8AC3E}">
        <p14:creationId xmlns:p14="http://schemas.microsoft.com/office/powerpoint/2010/main" val="8504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14825910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బంగారము – ధన ధాన్యాదులు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పోగేసినా – నీతో సరితూగునా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నదులన్నియు – సర్వ సంద్రములు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ఒకటై ఎగసినా – నిన్ను తాకగలవా</a:t>
            </a:r>
          </a:p>
        </p:txBody>
      </p:sp>
    </p:spTree>
    <p:extLst>
      <p:ext uri="{BB962C8B-B14F-4D97-AF65-F5344CB8AC3E}">
        <p14:creationId xmlns:p14="http://schemas.microsoft.com/office/powerpoint/2010/main" val="36945260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సౌఖ్యాలన్నీ ఒక చోట కుమ్మరించిన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చాలిన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22978503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1418042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వేదాలలో – మత గ్రంథాలలో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పాపమే సోకని – పరిశుద్దుడేడి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పరిహారార్థం – సిలువ మరణమొంది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తిరిగి లేచినట్టి – దైవ నరుడెవ్వరు</a:t>
            </a:r>
          </a:p>
        </p:txBody>
      </p:sp>
    </p:spTree>
    <p:extLst>
      <p:ext uri="{BB962C8B-B14F-4D97-AF65-F5344CB8AC3E}">
        <p14:creationId xmlns:p14="http://schemas.microsoft.com/office/powerpoint/2010/main" val="41525490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పరిశుద్ధ దేవుడెవరున్నారయ్యా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మంచి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1208117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22706807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వెదకకున్నా – నాకు దొరికితివి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ప్రేమించకున్నా – నన్ను ప్రేమించితివి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గాయాలు చేసి – తరచు రేపితిని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నన్నెంతో సహించి – క్షమియించితివి</a:t>
            </a:r>
          </a:p>
        </p:txBody>
      </p:sp>
    </p:spTree>
    <p:extLst>
      <p:ext uri="{BB962C8B-B14F-4D97-AF65-F5344CB8AC3E}">
        <p14:creationId xmlns:p14="http://schemas.microsoft.com/office/powerpoint/2010/main" val="1224520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952831"/>
            <a:ext cx="14077472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విశ్వాస పోరాటంలో – ఎదురాయె శోధనలు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లోకాశల అలజడిలో – సడలితి విశ్వాసములో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30799677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జాలిగల ప్రేమగల దేవుడేడి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విమోచకుడవు</a:t>
            </a:r>
          </a:p>
        </p:txBody>
      </p:sp>
    </p:spTree>
    <p:extLst>
      <p:ext uri="{BB962C8B-B14F-4D97-AF65-F5344CB8AC3E}">
        <p14:creationId xmlns:p14="http://schemas.microsoft.com/office/powerpoint/2010/main" val="2654920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29896742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 వర్షంతో నన్ను దర్శించి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పచ్చని పచ్చికగ నన్ను మార్చినావే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హెర్మోను పర్వతాన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 సన్నిధాన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నిలిపితివే నీ సత్య కృపలో ( 2 )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9622433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2744605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 వర్షంతో నన్ను దర్శించి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పచ్చని పచ్చికగ నన్ను మార్చినావే ( 2 )</a:t>
            </a:r>
          </a:p>
        </p:txBody>
      </p:sp>
    </p:spTree>
    <p:extLst>
      <p:ext uri="{BB962C8B-B14F-4D97-AF65-F5344CB8AC3E}">
        <p14:creationId xmlns:p14="http://schemas.microsoft.com/office/powerpoint/2010/main" val="11510794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21157137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హెర్మోను పర్వతాన - కృపా క్షేమ సన్నిధాన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నిలిపితివే నీ సత్య కృపలో ( 2 ) </a:t>
            </a:r>
          </a:p>
        </p:txBody>
      </p:sp>
    </p:spTree>
    <p:extLst>
      <p:ext uri="{BB962C8B-B14F-4D97-AF65-F5344CB8AC3E}">
        <p14:creationId xmlns:p14="http://schemas.microsoft.com/office/powerpoint/2010/main" val="35348347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19290079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180516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7354562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154546"/>
            <a:ext cx="14077472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దుష్టుల క్షేమమునే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నీతి వ్యర్థమని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దీర్ఘశాంతముగల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చేయి విడువక నడిపించితివి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28866115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అమరమైన నీ చరితం - విమలమైన నీ రుదిరం 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ఆత్మీయముగా ఉత్తేజపరిచిన పరివర్తన క్షేత్రము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ఇన్నాళ్లుగా నను స్నేహించి - ఇంతగా ఫలింపచేసితివి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స్వరసంపదనంతటితో- అభినయించి నేపాడెదను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ఉండలేను బ్రతకలేను - నీ తోడు లేకుండా - నీ నీడ లేకుండా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కమ్మనైన నీ ఉపదేశము - విజయమిచ్చే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ఖడ్గముకంటే బలమైన వాక్యము - ధైర్యమిచ్చే నా శ్రమలో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కరువు సీమలో సిరులొలికించెను - నీ వాక్య ప్రవాహము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గగనముచీల్చి మొపైన - దీవెన వర్షము కురిపించితివి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ఘనమైన నీకార్యములు - వివరింప నాతరమా వర్ణింప నాతరమా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విధి రాసిన విషాద గీతం - సమసిపోయె నీ దయతో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సంబరమైన వాగ్దానములతో -  నాట్యముగా మార్చితివి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మమతల వంతెన దాటించి - మహిమలో స్నానము నిచ్చితివి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రాజ్యములో శ్రేష్టులతో - యుగయుగములు నే ప్రకాశించనా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పైన ఎందుకింత - గాఢమైన ప్రేమ నీకు - మరువలేను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2284593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4834420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అమరమైన నీ చరితం - విమలమైన నీ రుదిరం 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ఆత్మీయముగా ఉత్తేజపరిచిన పరివర్తన క్షేత్రము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1838710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ఇన్నాళ్లుగా నను స్నేహించి - ఇంతగా ఫలింపచేసితివి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స్వరసంపదనంతటితో- అభినయించి నేపాడెదను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ఉండలేను బ్రతకలేను - నీ తోడు లేకుండా - నీ నీడ లేకుండా</a:t>
            </a:r>
          </a:p>
        </p:txBody>
      </p:sp>
    </p:spTree>
    <p:extLst>
      <p:ext uri="{BB962C8B-B14F-4D97-AF65-F5344CB8AC3E}">
        <p14:creationId xmlns:p14="http://schemas.microsoft.com/office/powerpoint/2010/main" val="31716643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3131406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కమ్మనైన నీ ఉపదేశము - విజయమిచ్చే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ఖడ్గముకంటే బలమైన వాక్యము - ధైర్యమిచ్చే నా శ్రమలో (2)</a:t>
            </a:r>
          </a:p>
        </p:txBody>
      </p:sp>
    </p:spTree>
    <p:extLst>
      <p:ext uri="{BB962C8B-B14F-4D97-AF65-F5344CB8AC3E}">
        <p14:creationId xmlns:p14="http://schemas.microsoft.com/office/powerpoint/2010/main" val="599942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కరువు సీమలో సిరులొలికించెను - నీ వాక్య ప్రవాహము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గగనముచీల్చి మొపైన - దీవెన వర్షము కురిపించితివి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ఘనమైన నీకార్యములు - వివరింప నాతరమా వర్ణింప నాతరమా</a:t>
            </a:r>
          </a:p>
        </p:txBody>
      </p:sp>
    </p:spTree>
    <p:extLst>
      <p:ext uri="{BB962C8B-B14F-4D97-AF65-F5344CB8AC3E}">
        <p14:creationId xmlns:p14="http://schemas.microsoft.com/office/powerpoint/2010/main" val="1109877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5155323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విధి రాసిన విషాద గీతం - సమసిపోయె నీ దయతో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సంబరమైన వాగ్దానములతో -  నాట్యముగా మార్చితివి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26739915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మమతల వంతెన దాటించి - మహిమలో స్నానము నిచ్చితివి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రాజ్యములో శ్రేష్టులతో - యుగయుగములు నే ప్రకాశించనా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పైన ఎందుకింత - గాఢమైన ప్రేమ నీకు - మరువలేను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1201252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274953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20592373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 దైవము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ఆశ్చర్యకరుడవు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ఆదిసంభూతుడవు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ఆదరించు దేవుడవు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</p:txBody>
      </p:sp>
    </p:spTree>
    <p:extLst>
      <p:ext uri="{BB962C8B-B14F-4D97-AF65-F5344CB8AC3E}">
        <p14:creationId xmlns:p14="http://schemas.microsoft.com/office/powerpoint/2010/main" val="3150062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20403678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68370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14537296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4871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0015235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 దైవము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ఆశ్చర్యకరుడవు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960812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724954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ఆదిసంభూతుడవు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ఆదరించు దేవుడవు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45515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952831"/>
            <a:ext cx="14077472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సేవలో ఎదురైన – ఎన్నో సమస్యలలో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బలమును చూచుకొని – నిరాశ చెందితిని (2)</a:t>
            </a:r>
          </a:p>
        </p:txBody>
      </p:sp>
    </p:spTree>
    <p:extLst>
      <p:ext uri="{BB962C8B-B14F-4D97-AF65-F5344CB8AC3E}">
        <p14:creationId xmlns:p14="http://schemas.microsoft.com/office/powerpoint/2010/main" val="28053955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3429705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అపాయము నా గుడారము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సమీపించనీయక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మార్గములన్నిటిలో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ఆశ్రయమైనందున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నుండి వెలుగులోనికి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పిలచిన తేజోమయా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రాజవంశములో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1754198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1917668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835036" y="1162118"/>
            <a:ext cx="13966801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అపాయము నా గుడారము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సమీపించనీయక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మార్గములన్నిటిలో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ఆశ్రయమైనందున (2)</a:t>
            </a:r>
          </a:p>
        </p:txBody>
      </p:sp>
    </p:spTree>
    <p:extLst>
      <p:ext uri="{BB962C8B-B14F-4D97-AF65-F5344CB8AC3E}">
        <p14:creationId xmlns:p14="http://schemas.microsoft.com/office/powerpoint/2010/main" val="31685852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16166314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68280" y="1269980"/>
            <a:ext cx="15300313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నుండి వెలుగులోనికి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పిలచిన తేజోమయా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రాజవంశములో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30966628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32205822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6258430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27914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</p:txBody>
      </p:sp>
    </p:spTree>
    <p:extLst>
      <p:ext uri="{BB962C8B-B14F-4D97-AF65-F5344CB8AC3E}">
        <p14:creationId xmlns:p14="http://schemas.microsoft.com/office/powerpoint/2010/main" val="20540594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154546"/>
            <a:ext cx="14077472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భారమైన ఈ సేవను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చేయలేనని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యాజకుడా యేసు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6012290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1495072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</p:txBody>
      </p:sp>
    </p:spTree>
    <p:extLst>
      <p:ext uri="{BB962C8B-B14F-4D97-AF65-F5344CB8AC3E}">
        <p14:creationId xmlns:p14="http://schemas.microsoft.com/office/powerpoint/2010/main" val="21199759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759450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25003449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40562320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41875"/>
            <a:ext cx="15636874" cy="754939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స్తోత్రింతున్ మనసారా యేసు ప్రభో   స్తుతి గీతములతో ఎల్లప్పుడు  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సర్వేశ్వరా నన్ను కరుణతో నీ సన్నిధి చేర్చుమా  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అనుదినము నీ వాక్యము అందించి బలపరుచు రక్షకా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ఆనందముతో  నా సర్వమున్ అర్పింతు నీకే ప్రభువా 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నింపుము  నీ ఆత్మతో నా దేవా నడుపుము నీ హస్త బలముతో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నీ చితమైన నా ప్రభు నీ యందె నను నిలుపుమా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మానవుల పాపములు బాపితివయ్యా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మృత్యువును జయించి లేచితివయ్యా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జయధీరుడైన యేసునకు స్తోత్రములర్పింతుమా </a:t>
            </a:r>
          </a:p>
        </p:txBody>
      </p:sp>
    </p:spTree>
    <p:extLst>
      <p:ext uri="{BB962C8B-B14F-4D97-AF65-F5344CB8AC3E}">
        <p14:creationId xmlns:p14="http://schemas.microsoft.com/office/powerpoint/2010/main" val="2957488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889987" y="174172"/>
            <a:ext cx="11856900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134716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అనుదినము నీ వాక్యము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అందించి బలపరుచు రక్షకా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ఆనందముతో  నా సర్వమున్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అర్పింతు నీకే ప్రభువా  </a:t>
            </a:r>
          </a:p>
        </p:txBody>
      </p:sp>
    </p:spTree>
    <p:extLst>
      <p:ext uri="{BB962C8B-B14F-4D97-AF65-F5344CB8AC3E}">
        <p14:creationId xmlns:p14="http://schemas.microsoft.com/office/powerpoint/2010/main" val="1928572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3084548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నింపుము  నీ ఆత్మతో నా దేవా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నడుపుము నీ హస్త బలముతో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చితమైన నా ప్రభు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యందె నను నిలుపుమా </a:t>
            </a:r>
          </a:p>
        </p:txBody>
      </p:sp>
    </p:spTree>
    <p:extLst>
      <p:ext uri="{BB962C8B-B14F-4D97-AF65-F5344CB8AC3E}">
        <p14:creationId xmlns:p14="http://schemas.microsoft.com/office/powerpoint/2010/main" val="3575561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8974969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20949694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98716" y="478972"/>
            <a:ext cx="14039441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మానవుల పాపములు బాపితివయ్యా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మృత్యువును జయించి లేచితివయ్యా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జయధీరుడైన యేసునకు స్తోత్రములర్పింతుమా </a:t>
            </a:r>
          </a:p>
        </p:txBody>
      </p:sp>
    </p:spTree>
    <p:extLst>
      <p:ext uri="{BB962C8B-B14F-4D97-AF65-F5344CB8AC3E}">
        <p14:creationId xmlns:p14="http://schemas.microsoft.com/office/powerpoint/2010/main" val="2357993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10189431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41876"/>
            <a:ext cx="15636874" cy="763820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కృపామయుడా నీలోనా - నివసింప జేసినందునా -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ఇదిగో నా స్తుతుల సింహాసనం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నీలో నివసింప జేసినందునా - ఇదిగో నా స్తుతుల సింహాసనం - కృపామయుడా.... ఆ అ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ఏ అపాయము నా గుడారము - సమీపించనియ్యక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నా మార్గములన్నిటిలో - నీవే నా ఆశ్రయమైనందున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చీకటి నుండి వెలుగులోనికి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నన్ను పిలచిన తేజోమయా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రాజ వంశములో - యాజకత్వము చేసెదను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నీలో నిలచి ఆత్మ ఫలములు - ఫలియించుట కొరకు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నాపైనా నిండుగా - ఆత్మ వర్షము కుమ్మరించు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ఏ యోగ్యత లేని నాకు - జీవకిరీట మిచ్చుటకు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 కృప నను వీడక - శాశ్వత కృపగా మారెను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65292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1158744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70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నా గుడారము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సమీపించనియ్యక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మార్గములన్నిటిలో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ఆశ్రయమైనందున (2)</a:t>
            </a:r>
          </a:p>
        </p:txBody>
      </p:sp>
    </p:spTree>
    <p:extLst>
      <p:ext uri="{BB962C8B-B14F-4D97-AF65-F5344CB8AC3E}">
        <p14:creationId xmlns:p14="http://schemas.microsoft.com/office/powerpoint/2010/main" val="18713235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9886905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224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చీకటి నుండి వెలుగులోనికి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పిలచిన తేజోమయా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వంశములో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210056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3892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14300" y="111185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నిలచి ఆత్మ ఫలములు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ఫలియించుట కొరకు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నాపైనా నిండుగా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వర్షము కుమ్మరించు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4221485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10972" y="511383"/>
            <a:ext cx="7814930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(2)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నిన్నటి బాధలంతా నేటికి మాయమయ్యే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నెమ్మది ఉదయించె అది శాశ్వతమైనదయ్యా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రేయంతా కాచితివి మరు దినమిచ్చితివి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మరువని నా స్నేహమా నీతో కలసి సంతోషింతును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సేవ మార్గంలో ఉత్సాహం నొసగితివి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ఉరికురికి పనిచేయ నాకు ఆరోగ్యమిచ్చితివి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వేదన దుఃఖమైన ఎన్నడు విడదీయదు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నీ నీడలో దినదినం జీవింతును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5377881"/>
      </p:ext>
    </p:extLst>
  </p:cSld>
  <p:clrMapOvr>
    <a:masterClrMapping/>
  </p:clrMapOvr>
  <p:transition spd="slow">
    <p:wipe/>
  </p:transition>
</p:sld>
</file>

<file path=ppt/slides/slide1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8819900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03200" y="1351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యోగ్యత లేని నాకు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జీవకిరీట మిచ్చుటకు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నను వీడక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కృపగా మారెను (2)</a:t>
            </a:r>
          </a:p>
        </p:txBody>
      </p:sp>
    </p:spTree>
    <p:extLst>
      <p:ext uri="{BB962C8B-B14F-4D97-AF65-F5344CB8AC3E}">
        <p14:creationId xmlns:p14="http://schemas.microsoft.com/office/powerpoint/2010/main" val="3248288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0623812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1068112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సేవకునిగా జీవింప 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హృదయంలో ఉన్నకోర్కెలను 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హృదయము నిచ్చావు నెమ్మది నొందాను  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సాక్షిగా జీవింతును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హల్లేలూయ సాక్షిగా జీవింతును 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శోకపు లోయలలో – కష్టాల కడగండ్లలో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కడలేని కడలిలో – నిరాశ నిసృహలో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అర్ధమేకాని ఈ జీవితం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వ్యర్థమని నేననుకొనగ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కృపా కనికరముగల దేవా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కష్టాల కడలిని దాటించితివి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విశ్వాస పోరాటంలో – ఎదురాయె శోధనలు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లోకాశల అలజడిలో – సడలితి విశ్వాసములో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దుష్టుల క్షేమమునే చూచి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నీతి వ్యర్థమని అనుకొనగ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దీర్ఘశాంతముగల దేవా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చేయి విడువక నడిపించితివి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సేవలో ఎదురైన – ఎన్నో సమస్యలలో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బలమును చూచుకొని – నిరాశ చెందితిని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భారమైన ఈ సేవను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చేయలేనని అనుకొనగ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ప్రధాన యాజకుడా యేసు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అనుభవాలతో బలపరిచితివి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895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27662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శోకపు లోయలలో – కష్టాల కడగండ్లలో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కడలేని కడలిలో – నిరాశ నిసృహలో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అర్ధమేకాని ఈ జీవితం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వ్యర్థమని నేననుకొనగ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 కనికరముగల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కష్టాల కడలిని దాటించితివి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1898057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667690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విశ్వాస పోరాటంలో – ఎదురాయె శోధనలు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లోకాశల అలజడిలో – సడలితి విశ్వాసములో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దుష్టుల క్షేమమునే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నీతి వ్యర్థమని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దీర్ఘశాంతముగల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చేయి విడువక నడిపించితివి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804009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34530139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సేవలో ఎదురైన – ఎన్నో సమస్యలలో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బలమును చూచుకొని – నిరాశ చెందితిని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భారమైన ఈ సేవను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చేయలేనని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యాజకుడా యేసు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87574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4852395"/>
      </p:ext>
    </p:extLst>
  </p:cSld>
  <p:clrMapOvr>
    <a:masterClrMapping/>
  </p:clrMapOvr>
  <p:transition spd="slow">
    <p:wipe/>
  </p:transition>
</p:sld>
</file>

<file path=ppt/slides/slide1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4397641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66168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1747795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56698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822718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</p:txBody>
      </p:sp>
    </p:spTree>
    <p:extLst>
      <p:ext uri="{BB962C8B-B14F-4D97-AF65-F5344CB8AC3E}">
        <p14:creationId xmlns:p14="http://schemas.microsoft.com/office/powerpoint/2010/main" val="1106286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487201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31021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</p:txBody>
      </p:sp>
    </p:spTree>
    <p:extLst>
      <p:ext uri="{BB962C8B-B14F-4D97-AF65-F5344CB8AC3E}">
        <p14:creationId xmlns:p14="http://schemas.microsoft.com/office/powerpoint/2010/main" val="387825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21428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2155917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6628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నిన్నటి బాధలంతా నేటికి మాయమయ్యే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నెమ్మది ఉదయించె అది శాశ్వతమైనదయ్యా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6469043"/>
      </p:ext>
    </p:extLst>
  </p:cSld>
  <p:clrMapOvr>
    <a:masterClrMapping/>
  </p:clrMapOvr>
  <p:transition spd="slow">
    <p:wipe/>
  </p:transition>
</p:sld>
</file>

<file path=ppt/slides/slide1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2444020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961264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233251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7238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 నను నడిపించే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పూర్ణుడా! నీ కృప బాహుల్యమే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 నిను ఆరాధించుటకు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అనుక్షణమున నీ ముఖ కాంతి లో నిలిపి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– హర్షించెద నీ లోనే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తేజోమయుడా! నీ దివ్య సంకల్పమే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ఆశా నిరాశల వలయాలు తప్పించి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 జ్వాలగ నను చేసెను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– స్తుతి ఆరాధన నీకే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నిజ స్నేహితుడా! నీ స్నేహ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శుభ సూచనగా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అంతు లేని అగాధాలు దాటించి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అందని శిఖరాలు ఎక్కించెను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చెలిమి నీతోనే – నా కలిమి నీలోనే.</a:t>
            </a:r>
          </a:p>
        </p:txBody>
      </p:sp>
    </p:spTree>
    <p:extLst>
      <p:ext uri="{BB962C8B-B14F-4D97-AF65-F5344CB8AC3E}">
        <p14:creationId xmlns:p14="http://schemas.microsoft.com/office/powerpoint/2010/main" val="656388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760792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327552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పూర్ణుడా! నీ కృప బాహుల్యమే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 నిను ఆరాధించుటకు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అనుక్షణమున నీ ముఖ కాంతి లో నిలిపి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– హర్షించెద నీ లోనే</a:t>
            </a:r>
          </a:p>
        </p:txBody>
      </p:sp>
    </p:spTree>
    <p:extLst>
      <p:ext uri="{BB962C8B-B14F-4D97-AF65-F5344CB8AC3E}">
        <p14:creationId xmlns:p14="http://schemas.microsoft.com/office/powerpoint/2010/main" val="1482029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2068789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725330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తేజోమయుడా! నీ దివ్య సంకల్పమే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ఆశా నిరాశల వలయాలు తప్పించి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 జ్వాలగ నను చేసెను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– స్తుతి 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1538883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0732021"/>
      </p:ext>
    </p:extLst>
  </p:cSld>
  <p:clrMapOvr>
    <a:masterClrMapping/>
  </p:clrMapOvr>
  <p:transition spd="slow">
    <p:wipe/>
  </p:transition>
</p:sld>
</file>

<file path=ppt/slides/slide1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15665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049619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నిజ స్నేహితుడా! నీ స్నేహ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శుభ సూచనగా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అంతు లేని అగాధాలు దాటించి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అందని శిఖరాలు ఎక్కించెను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చెలిమి నీతోనే – నా కలిమి నీలోనే</a:t>
            </a:r>
          </a:p>
        </p:txBody>
      </p:sp>
    </p:spTree>
    <p:extLst>
      <p:ext uri="{BB962C8B-B14F-4D97-AF65-F5344CB8AC3E}">
        <p14:creationId xmlns:p14="http://schemas.microsoft.com/office/powerpoint/2010/main" val="1049735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789493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90762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530855"/>
            <a:ext cx="7524182" cy="808229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సర్వోన్నతమైన స్థలములయందు నీ మహిమ వివరింపగా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ఉన్నతమైన నీ సంకల్పము ఎన్నడు ఆశ్చర్యమే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ముందెన్నడూ చవిచూడని సరిక్రొత్తదైన ప్రేమామృతం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నీలోనే దాచావు ఈనాటికై నీ ఋణం తీరదు ఏనాటికి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సద్గుణరాశి నీ జాడలను నా యెదుట నుంచుకొని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గడిచిన కాలం సాగిన పయనం నీ కృపకు సంకేతమే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కృపవెంబడి కృపపొందగా మారాను మధురముగా నే పొందగా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 ఏ మంచి చూసావయ్యా నీప్రేమ చూపితివి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సారెపైనున్న పాత్రగ నన్ను చేజారిపోనివ్వక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శోధనలెన్నో ఎదిరించినను నను సోలిపోనివ్వక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ఉన్నావులె ప్రతిక్షణమునా కలిసి ఉన్నావులె ప్రతిఅడుగున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నీవెగా యేసయ్యా నా ఊపిరి నీవెగా యేసయ్యా నా కాపరి</a:t>
            </a:r>
          </a:p>
        </p:txBody>
      </p:sp>
    </p:spTree>
    <p:extLst>
      <p:ext uri="{BB962C8B-B14F-4D97-AF65-F5344CB8AC3E}">
        <p14:creationId xmlns:p14="http://schemas.microsoft.com/office/powerpoint/2010/main" val="3784005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914687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సర్వోన్నతమైన స్థలములయందు నీ మహిమ వివరింపగా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ఉన్నతమైన నీ సంకల్పము ఎన్నడు ఆశ్చర్యమే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ముందెన్నడూ చవిచూడని సరిక్రొత్తదైన ప్రేమామృతం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నీలోనే దాచావు ఈనాటికై నీ ఋణం తీరదు ఏనాటికి</a:t>
            </a:r>
          </a:p>
        </p:txBody>
      </p:sp>
    </p:spTree>
    <p:extLst>
      <p:ext uri="{BB962C8B-B14F-4D97-AF65-F5344CB8AC3E}">
        <p14:creationId xmlns:p14="http://schemas.microsoft.com/office/powerpoint/2010/main" val="52872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7755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సద్గుణరాశి నీ జాడలను నా యెదుట నుంచుకొని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గడిచిన కాలం సాగిన పయనం నీ కృపకు సంకేతమే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కృపవెంబడి కృపపొందగా మారాను మధురముగా నే పొందగా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 ఏ మంచి చూసావయ్యా నీప్రేమ చూపితివి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929685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రేయంతా కాచితివి మరు దినమిచ్చితివి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మరువని నా స్నేహమా నీతో కలసి సంతోషింతును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7677281"/>
      </p:ext>
    </p:extLst>
  </p:cSld>
  <p:clrMapOvr>
    <a:masterClrMapping/>
  </p:clrMapOvr>
  <p:transition spd="slow">
    <p:wipe/>
  </p:transition>
</p:sld>
</file>

<file path=ppt/slides/slide1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96418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సారెపైనున్న పాత్రగ నన్ను చేజారిపోనివ్వక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శోధనలెన్నో ఎదిరించినను నను సోలిపోనివ్వక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ఉన్నావులె ప్రతిక్షణమునా కలిసి ఉన్నావులె ప్రతిఅడుగున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నీవెగా యేసయ్యా నా ఊపిరి నీవెగా యేసయ్యా నా కాపరి</a:t>
            </a:r>
          </a:p>
        </p:txBody>
      </p:sp>
    </p:spTree>
    <p:extLst>
      <p:ext uri="{BB962C8B-B14F-4D97-AF65-F5344CB8AC3E}">
        <p14:creationId xmlns:p14="http://schemas.microsoft.com/office/powerpoint/2010/main" val="3889880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656691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530855"/>
            <a:ext cx="7524182" cy="808229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 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దయ నుండి దూరము కాగా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పిలిచి పలుకరించితివే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 నాకు ప్రాకారము గల - ఆశ్రయపురమాయెను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వీడి క్షణమైనా నేనెలా మనగలను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- నీ నామమెంతో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ఘనమైనది - కొనియాడదగినది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ఆత్మీయ అక్కరలు సమృద్ధిగా తీర్చెను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మహదైశ్వర్యము ఎన్నటికి తరగనిది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సన్నిధిని నివసించు నాకు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దరిచేరనివ్వవు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అడుగులు స్థిరపరచి బండపై నిలిపెను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ఔన్నత్యమును తలంచుచూ స్తుతించెదను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3785104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615807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దయ నుండి దూరము కాగా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పిలిచి పలుకరించితివే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 నాకు ప్రాకారము గల - ఆశ్రయపురమాయెను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వీడి క్షణమైనా నేనెలా మనగలను (2)</a:t>
            </a:r>
          </a:p>
        </p:txBody>
      </p:sp>
    </p:spTree>
    <p:extLst>
      <p:ext uri="{BB962C8B-B14F-4D97-AF65-F5344CB8AC3E}">
        <p14:creationId xmlns:p14="http://schemas.microsoft.com/office/powerpoint/2010/main" val="2012179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444970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- నీ నామమెంతో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ఘనమైనది - కొనియాడదగినది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ఆత్మీయ అక్కరలు సమృద్ధిగా తీర్చెను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మహదైశ్వర్యము ఎన్నటికి తరగనిది (2)</a:t>
            </a:r>
          </a:p>
        </p:txBody>
      </p:sp>
    </p:spTree>
    <p:extLst>
      <p:ext uri="{BB962C8B-B14F-4D97-AF65-F5344CB8AC3E}">
        <p14:creationId xmlns:p14="http://schemas.microsoft.com/office/powerpoint/2010/main" val="495467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291759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సన్నిధిని నివసించు నాకు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దరిచేరనివ్వవు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అడుగులు స్థిరపరచి బండపై నిలిపెను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ఔన్నత్యమును తలంచుచూ స్తుతించెదను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593364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19011"/>
      </p:ext>
    </p:extLst>
  </p:cSld>
  <p:clrMapOvr>
    <a:masterClrMapping/>
  </p:clrMapOvr>
  <p:transition spd="slow">
    <p:wipe/>
  </p:transition>
</p:sld>
</file>

<file path=ppt/slides/slide1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129723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54939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ప్రతిక్షణం నీవే ధ్యాసగా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కలవరాల కోటలో కన్నీటి బాటలో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కాపాడే కవచంగా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దివ్యక్షేత్రమా స్తోత్రగీతమా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స్వాస్థ్యం నీదని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వీడక సన్నుతించి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నీకొరకే ధ్వజమెత్తి నిన్ను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సత్యవాక్యమే జీవవాక్యమే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సంఘక్షేమమే నా ప్రాణమై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 మహిమ చూడక నీ జాడలు వీడక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దర్శనం నా ఆశయం</a:t>
            </a:r>
          </a:p>
        </p:txBody>
      </p:sp>
    </p:spTree>
    <p:extLst>
      <p:ext uri="{BB962C8B-B14F-4D97-AF65-F5344CB8AC3E}">
        <p14:creationId xmlns:p14="http://schemas.microsoft.com/office/powerpoint/2010/main" val="547073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612979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ప్రతిక్షణం నీవే ధ్యాసగా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కలవరాల కోటలో కన్నీటి బాటలో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కాపాడే కవచంగా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దివ్యక్షేత్రమా స్తోత్రగీతమా</a:t>
            </a:r>
          </a:p>
        </p:txBody>
      </p:sp>
    </p:spTree>
    <p:extLst>
      <p:ext uri="{BB962C8B-B14F-4D97-AF65-F5344CB8AC3E}">
        <p14:creationId xmlns:p14="http://schemas.microsoft.com/office/powerpoint/2010/main" val="24546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4126644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స్వాస్థ్యం నీదని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వీడక సన్నుతించి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నీకొరకే ధ్వజమెత్తి నిన్ను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సత్యవాక్యమే జీవవాక్యమే</a:t>
            </a:r>
          </a:p>
        </p:txBody>
      </p:sp>
    </p:spTree>
    <p:extLst>
      <p:ext uri="{BB962C8B-B14F-4D97-AF65-F5344CB8AC3E}">
        <p14:creationId xmlns:p14="http://schemas.microsoft.com/office/powerpoint/2010/main" val="4229258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3648826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సంఘక్షేమమే నా ప్రాణమై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 మహిమ చూడక నీ జాడలు వీడక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దర్శనం నా ఆశయం</a:t>
            </a:r>
          </a:p>
        </p:txBody>
      </p:sp>
    </p:spTree>
    <p:extLst>
      <p:ext uri="{BB962C8B-B14F-4D97-AF65-F5344CB8AC3E}">
        <p14:creationId xmlns:p14="http://schemas.microsoft.com/office/powerpoint/2010/main" val="3391947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2452473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86025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దినమెల్ల నీ చేతులు చాపి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కౌగిలిలో కాపాడుచుంటివే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నీ జాలి నీ కరుణకై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పూర్ణ హృదయముతో సన్నుతింతును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ప్రేమకై ఆరాధన నీ జాలికై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ధనవంతులుగా చేయుటకు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దారిద్య్రత అనుభవించినావు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హెచ్చించి ఘనపరచిన నిర్మలాత్ముడా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పూర్ణాత్మ మనస్సుతో కొనియాడెదను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కొరకై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స్థితి కొరకై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1320449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సేవ మార్గంలో ఉత్సాహం నొసగితివి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ఉరికురికి పనిచేయ నాకు ఆరోగ్యమిచ్చితివి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5661106"/>
      </p:ext>
    </p:extLst>
  </p:cSld>
  <p:clrMapOvr>
    <a:masterClrMapping/>
  </p:clrMapOvr>
  <p:transition spd="slow">
    <p:wipe/>
  </p:transition>
</p:sld>
</file>

<file path=ppt/slides/slide1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2193932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25656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దినమెల్ల నీ చేతులు చాపి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కౌగిలిలో కాపాడుచుంటివే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నీ జాలి నీ కరుణకై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పూర్ణ హృదయముతో సన్నుతింతును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ప్రేమకై ఆరాధన 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జాలికై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3003414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745567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064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ధనవంతులుగా చేయుటకు</a:t>
            </a:r>
            <a:r>
              <a:rPr lang="en-US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దారిద్య్రత అనుభవించినావు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హెచ్చించి ఘనపరచిన నిర్మలాత్ముడా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పూర్ణాత్మ మనస్సుతో కొనియాడెదను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కొరకై ఆరాధన</a:t>
            </a:r>
            <a:r>
              <a:rPr lang="en-US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స్థితి కొరకై ఆరాధన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4206031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4075721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6"/>
            <a:ext cx="7524182" cy="747897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శత్రువులు నను తరుముచుండగా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యాత్మ నాలో కృంగెనే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శత్రువుల చేతినుండి విడిపించినావు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కాపాడినావు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దూరాన నిలిచేరు నా ప్రభూ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నిల్పెను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సంఘములో (2) </a:t>
            </a:r>
          </a:p>
        </p:txBody>
      </p:sp>
    </p:spTree>
    <p:extLst>
      <p:ext uri="{BB962C8B-B14F-4D97-AF65-F5344CB8AC3E}">
        <p14:creationId xmlns:p14="http://schemas.microsoft.com/office/powerpoint/2010/main" val="2869499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3661151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శత్రువులు నను తరుముచుండగా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యాత్మ నాలో కృంగెనే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శత్రువుల చేతినుండి విడిపించినావు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559695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860823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దూరాన నిలిచేరు నా ప్రభూ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నిల్పెను నీ సన్నిధిలో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సంఘములో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650924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189537"/>
      </p:ext>
    </p:extLst>
  </p:cSld>
  <p:clrMapOvr>
    <a:masterClrMapping/>
  </p:clrMapOvr>
  <p:transition spd="slow">
    <p:wipe/>
  </p:transition>
</p:sld>
</file>

<file path=ppt/slides/slide1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2424077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AFFDAC-60ED-400D-9499-FF5A70723B6E}"/>
              </a:ext>
            </a:extLst>
          </p:cNvPr>
          <p:cNvSpPr txBox="1"/>
          <p:nvPr/>
        </p:nvSpPr>
        <p:spPr>
          <a:xfrm>
            <a:off x="2484245" y="797304"/>
            <a:ext cx="10668384" cy="7282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 - 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ఈవులెన్నెన్నో దయచేసితివి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స్నేహమే నాకు స్థిరపరచితివి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సేవ చేయుట కన్నా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విలువైన భాగ్యం లేదు (2) నాకూ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అవసరతలు ఏవైన తీర్చెడి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యిరే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కోరికంతా ఏ క్షణమైనా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నీవేగా నా యేసూ (2) ఆమెన్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సర్వమంతా నీవే నయ్యా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గా అంకితం చేసితిమీ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వేచియున్నాము సెలవిమ్ము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ఆజ్ఞ పాటించెదమూ (2) స్తోత్రం</a:t>
            </a:r>
          </a:p>
        </p:txBody>
      </p:sp>
    </p:spTree>
    <p:extLst>
      <p:ext uri="{BB962C8B-B14F-4D97-AF65-F5344CB8AC3E}">
        <p14:creationId xmlns:p14="http://schemas.microsoft.com/office/powerpoint/2010/main" val="466958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2155676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ఈవులెన్నెన్నో దయచేసితివి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స్నేహమే నాకు స్థిరపరచితివి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సేవ చేయుట కన్నా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విలువైన భాగ్యం లేదు (2) నాకూ</a:t>
            </a:r>
          </a:p>
        </p:txBody>
      </p:sp>
    </p:spTree>
    <p:extLst>
      <p:ext uri="{BB962C8B-B14F-4D97-AF65-F5344CB8AC3E}">
        <p14:creationId xmlns:p14="http://schemas.microsoft.com/office/powerpoint/2010/main" val="2331862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3016106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అవసరతలు ఏవైన తీర్చెడి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యిరే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కోరికంతా ఏ క్షణమైనా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నీవేగా నా యేసూ (2) ఆమెన్</a:t>
            </a:r>
          </a:p>
        </p:txBody>
      </p:sp>
    </p:spTree>
    <p:extLst>
      <p:ext uri="{BB962C8B-B14F-4D97-AF65-F5344CB8AC3E}">
        <p14:creationId xmlns:p14="http://schemas.microsoft.com/office/powerpoint/2010/main" val="292895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1905978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సర్వమంతా నీవే నయ్యా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గా అంకితం చేసితిమీ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వేచియున్నాము సెలవిమ్ము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ఆజ్ఞ పాటించెదమూ (2) స్తోత్రం</a:t>
            </a:r>
          </a:p>
        </p:txBody>
      </p:sp>
    </p:spTree>
    <p:extLst>
      <p:ext uri="{BB962C8B-B14F-4D97-AF65-F5344CB8AC3E}">
        <p14:creationId xmlns:p14="http://schemas.microsoft.com/office/powerpoint/2010/main" val="191291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2464663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209AB68-091E-4F46-B038-48BC3CAFBEF0}"/>
              </a:ext>
            </a:extLst>
          </p:cNvPr>
          <p:cNvSpPr txBox="1"/>
          <p:nvPr/>
        </p:nvSpPr>
        <p:spPr>
          <a:xfrm>
            <a:off x="4059632" y="331018"/>
            <a:ext cx="7517610" cy="84819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– ఎల్ షడ్డాయ్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సర్వ శక్తిమంతుడా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ఎల్ షడ్డాయ్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– ఎల్ రోయి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ఎల్ రోయి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 మాతో ఉన్నవాడా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  యెహోవా షమ్మా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 శాంతి నొసగు 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నొసగువాడా  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540817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వేదన దుఃఖమైన ఎన్నడు విడదీయదు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 నీ నీడలో దినదినం జీవింతును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7135052"/>
      </p:ext>
    </p:extLst>
  </p:cSld>
  <p:clrMapOvr>
    <a:masterClrMapping/>
  </p:clrMapOvr>
  <p:transition spd="slow">
    <p:wipe/>
  </p:transition>
</p:sld>
</file>

<file path=ppt/slides/slide1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2158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4156093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308942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– ఎల్ షడ్డాయ్ 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ఎల్ షడ్డాయ్ (2) </a:t>
            </a:r>
          </a:p>
        </p:txBody>
      </p:sp>
    </p:spTree>
    <p:extLst>
      <p:ext uri="{BB962C8B-B14F-4D97-AF65-F5344CB8AC3E}">
        <p14:creationId xmlns:p14="http://schemas.microsoft.com/office/powerpoint/2010/main" val="3070754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2718652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410542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– ఎల్ రోయి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ఎల్ రోయి (2) </a:t>
            </a:r>
          </a:p>
        </p:txBody>
      </p:sp>
    </p:spTree>
    <p:extLst>
      <p:ext uri="{BB962C8B-B14F-4D97-AF65-F5344CB8AC3E}">
        <p14:creationId xmlns:p14="http://schemas.microsoft.com/office/powerpoint/2010/main" val="3176254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2197725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29442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</a:t>
            </a:r>
            <a:endParaRPr lang="en-IN" sz="5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(2) </a:t>
            </a:r>
          </a:p>
        </p:txBody>
      </p:sp>
    </p:spTree>
    <p:extLst>
      <p:ext uri="{BB962C8B-B14F-4D97-AF65-F5344CB8AC3E}">
        <p14:creationId xmlns:p14="http://schemas.microsoft.com/office/powerpoint/2010/main" val="2256913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1680995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29442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 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నొసగువాడా</a:t>
            </a:r>
            <a:endParaRPr lang="en-IN" sz="5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323005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726988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9268954"/>
      </p:ext>
    </p:extLst>
  </p:cSld>
  <p:clrMapOvr>
    <a:masterClrMapping/>
  </p:clrMapOvr>
  <p:transition spd="slow">
    <p:wipe/>
  </p:transition>
</p:sld>
</file>

<file path=ppt/slides/slide1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3456033" y="508107"/>
            <a:ext cx="8724809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వీడనిది ఎడబాయనిది  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నాకు మారుగా మరణించింది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మత్సరపడనిది 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  <a:endParaRPr lang="en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711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409937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661484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వీడనిది ఎడబాయనిది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501277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1225405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705027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పాపములను భరియించినది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నాకు మారుగా మరణించింది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87215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2241308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54537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మత్సరపడనిది  డంబములేనిది </a:t>
            </a:r>
            <a:r>
              <a:rPr lang="en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నా యేసుని ప్రేమ</a:t>
            </a:r>
            <a:endParaRPr lang="en-IN" sz="48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4189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062294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55596B6-F672-EBA4-9305-18C58CFBA689}"/>
              </a:ext>
            </a:extLst>
          </p:cNvPr>
          <p:cNvSpPr txBox="1"/>
          <p:nvPr/>
        </p:nvSpPr>
        <p:spPr>
          <a:xfrm>
            <a:off x="1221631" y="442038"/>
            <a:ext cx="13193612" cy="825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  <a:p>
            <a:pPr algn="ctr">
              <a:lnSpc>
                <a:spcPct val="150000"/>
              </a:lnSpc>
            </a:pPr>
            <a:endParaRPr lang="te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వర్ణనకందని పరిపూర్ణమైన నీ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మహిమ స్వరూపమును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నాకొరకే త్యాగముచేసి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కృపాసత్యములతో కాపాడుచున్నావు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దినమెల్ల నీ కీర్తి మహిమలను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నేను ప్రకటించెద</a:t>
            </a:r>
          </a:p>
          <a:p>
            <a:pPr algn="ctr">
              <a:lnSpc>
                <a:spcPct val="150000"/>
              </a:lnSpc>
            </a:pPr>
            <a:endParaRPr lang="te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ఊహలకందని ఉన్నతమైన నీ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ఉద్దేశ్యములను నా యెడల సఫల పరచి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ఊరేగించుచున్నావు విజయోత్సవముతో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యేసయ్య నీకన్న తోడెవ్వరు లేరు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ఈ ధరణిలో</a:t>
            </a:r>
            <a:endParaRPr lang="en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మకుటము ధరించిన మహారాజువై నీ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సౌభాగ్యమును – నా కొరకే సిద్ధపరచితివి (2)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పరిశుద్ధమైన మార్గములో నడిచి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సాక్షినై కాంక్షతో పాడెద </a:t>
            </a:r>
            <a:endParaRPr lang="en-US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స్తోత్ర సంకీర్తనలే (2)        </a:t>
            </a:r>
          </a:p>
        </p:txBody>
      </p:sp>
    </p:spTree>
    <p:extLst>
      <p:ext uri="{BB962C8B-B14F-4D97-AF65-F5344CB8AC3E}">
        <p14:creationId xmlns:p14="http://schemas.microsoft.com/office/powerpoint/2010/main" val="1521850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1292959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0143D9-5DF7-474E-AD7A-4329153E8241}"/>
              </a:ext>
            </a:extLst>
          </p:cNvPr>
          <p:cNvSpPr txBox="1"/>
          <p:nvPr/>
        </p:nvSpPr>
        <p:spPr>
          <a:xfrm>
            <a:off x="790576" y="360134"/>
            <a:ext cx="1383982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మనుష్య కుమారుడై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మనుజుల పాపముకై</a:t>
            </a: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మహిలోన వెలసెను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మరణించి లెచేను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పాపపు వస్త్రము మార్చి </a:t>
            </a: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నీతిమంతులుగ తీర్చి</a:t>
            </a: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పరిశుద్దులతో చేర్చి 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2000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పరమ సౌభాగ్యము నిచ్చి </a:t>
            </a: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203738"/>
      </p:ext>
    </p:extLst>
  </p:cSld>
  <p:clrMapOvr>
    <a:masterClrMapping/>
  </p:clrMapOvr>
  <p:transition spd="slow">
    <p:wipe/>
  </p:transition>
</p:sld>
</file>

<file path=ppt/slides/slide1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167998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వర్ణనకందని పరిపూర్ణమైన నీ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మహిమ స్వరూపమును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నాకొరకే త్యాగముచేసి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కృపాసత్యములతో కాపాడుచున్నావు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దినమెల్ల నీ కీర్తి మహిమలను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నేను ప్రకటించెద</a:t>
            </a:r>
          </a:p>
        </p:txBody>
      </p:sp>
    </p:spTree>
    <p:extLst>
      <p:ext uri="{BB962C8B-B14F-4D97-AF65-F5344CB8AC3E}">
        <p14:creationId xmlns:p14="http://schemas.microsoft.com/office/powerpoint/2010/main" val="3364293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2093498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109942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ఊహలకందని ఉన్నతమైన నీ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ఉద్దేశ్యములను నా యెడల సఫల పరచి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ఊరేగించుచున్నావు విజయోత్సవముతో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యేసయ్య నీకన్న తోడెవ్వరు లేరు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ఈ ధరణిలో</a:t>
            </a:r>
            <a:endParaRPr lang="en-IN" sz="4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5208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801000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37372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మకుటము ధరించిన మహారాజువై నీ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సౌభాగ్యమును – నా కొరకే సిద్ధపరచితివి (2)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పరిశుద్ధమైన మార్గములో నడిచి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సాక్షినై కాంక్షతో పాడెద స్తోత్ర సంకీర్తనలే (2)</a:t>
            </a:r>
            <a:endParaRPr lang="en-IN" sz="4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9043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1107899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3046E-BDC2-4720-B4F1-B33FD03A2FDB}"/>
              </a:ext>
            </a:extLst>
          </p:cNvPr>
          <p:cNvSpPr txBox="1"/>
          <p:nvPr/>
        </p:nvSpPr>
        <p:spPr>
          <a:xfrm>
            <a:off x="3909377" y="463183"/>
            <a:ext cx="781812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యేసయ్యా కారణం నీవేనయ్యా       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     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       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376282834"/>
      </p:ext>
    </p:extLst>
  </p:cSld>
  <p:clrMapOvr>
    <a:masterClrMapping/>
  </p:clrMapOvr>
  <p:transition spd="slow">
    <p:wipe/>
  </p:transition>
</p:sld>
</file>

<file path=ppt/slides/slide1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4215698783"/>
      </p:ext>
    </p:extLst>
  </p:cSld>
  <p:clrMapOvr>
    <a:masterClrMapping/>
  </p:clrMapOvr>
  <p:transition spd="slow">
    <p:wipe/>
  </p:transition>
</p:sld>
</file>

<file path=ppt/slides/slide1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63862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078291866"/>
      </p:ext>
    </p:extLst>
  </p:cSld>
  <p:clrMapOvr>
    <a:masterClrMapping/>
  </p:clrMapOvr>
  <p:transition spd="slow">
    <p:wipe/>
  </p:transition>
</p:sld>
</file>

<file path=ppt/slides/slide1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639204478"/>
      </p:ext>
    </p:extLst>
  </p:cSld>
  <p:clrMapOvr>
    <a:masterClrMapping/>
  </p:clrMapOvr>
  <p:transition spd="slow">
    <p:wipe/>
  </p:transition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2921155"/>
      </p:ext>
    </p:extLst>
  </p:cSld>
  <p:clrMapOvr>
    <a:masterClrMapping/>
  </p:clrMapOvr>
  <p:transition spd="slow">
    <p:wipe/>
  </p:transition>
</p:sld>
</file>

<file path=ppt/slides/slide1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63862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119845499"/>
      </p:ext>
    </p:extLst>
  </p:cSld>
  <p:clrMapOvr>
    <a:masterClrMapping/>
  </p:clrMapOvr>
  <p:transition spd="slow">
    <p:wipe/>
  </p:transition>
</p:sld>
</file>

<file path=ppt/slides/slide1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60819653"/>
      </p:ext>
    </p:extLst>
  </p:cSld>
  <p:clrMapOvr>
    <a:masterClrMapping/>
  </p:clrMapOvr>
  <p:transition spd="slow">
    <p:wipe/>
  </p:transition>
</p:sld>
</file>

<file path=ppt/slides/slide1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391886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4243870831"/>
      </p:ext>
    </p:extLst>
  </p:cSld>
  <p:clrMapOvr>
    <a:masterClrMapping/>
  </p:clrMapOvr>
  <p:transition spd="slow">
    <p:wipe/>
  </p:transition>
</p:sld>
</file>

<file path=ppt/slides/slide1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793316944"/>
      </p:ext>
    </p:extLst>
  </p:cSld>
  <p:clrMapOvr>
    <a:masterClrMapping/>
  </p:clrMapOvr>
  <p:transition spd="slow">
    <p:wipe/>
  </p:transition>
</p:sld>
</file>

<file path=ppt/slides/slide1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530855"/>
            <a:ext cx="7787100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దోషములన్ని క్షమియించువాడు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పరమ వైద్యుడు ప్రభు యేసుడు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సమాధిలోనుండి నీ ప్రాణమును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ధరియింపజేయును ప్రభు 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మేలుతో నాహృదయం తృప్తిపరచినావు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నన్ను దీవించినావు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 నిన్ను స్తుతియింతును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బ్రతుకంత నీసేవ నే చేతును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598237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460547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-14514"/>
            <a:ext cx="2128844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దోషములన్ని క్షమియించువాడు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పరమ వైద్యుడు ప్రభు యేసుడు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</p:txBody>
      </p:sp>
    </p:spTree>
    <p:extLst>
      <p:ext uri="{BB962C8B-B14F-4D97-AF65-F5344CB8AC3E}">
        <p14:creationId xmlns:p14="http://schemas.microsoft.com/office/powerpoint/2010/main" val="1948599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248212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190467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సమాధిలోనుండి నీ ప్రాణమును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ధరియింపజేయును ప్రభు 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2342248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8445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381514"/>
            <a:ext cx="1481434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దినముల పరిమాణం లెక్కించుట నేర్పించు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లోపల స్థిర హృదయం నూతనముగ పుట్టించు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885389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76922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 మనుష్య కుమారుడై మనుజుల పాపముకై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మహిలోన వెలసెను మరణించి లెచేను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మహిమ స్వరూపుడు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3768815"/>
      </p:ext>
    </p:extLst>
  </p:cSld>
  <p:clrMapOvr>
    <a:masterClrMapping/>
  </p:clrMapOvr>
  <p:transition spd="slow">
    <p:wipe/>
  </p:transition>
</p:sld>
</file>

<file path=ppt/slides/slide1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1898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మేలుతో నాహృదయం తృప్తిపరచినావు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నన్ను దీవించినావు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 నిన్ను స్తుతియింతును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బ్రతుకంత నీసేవ నే చేతును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782343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4250876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E2786B-7C86-4A9B-A62C-335EC92517C3}"/>
              </a:ext>
            </a:extLst>
          </p:cNvPr>
          <p:cNvSpPr txBox="1"/>
          <p:nvPr/>
        </p:nvSpPr>
        <p:spPr>
          <a:xfrm>
            <a:off x="297774" y="1479306"/>
            <a:ext cx="15041330" cy="54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1. నేను వెదకక ముందే నన్ను వెదికిన ప్రేమ ఇది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 ప్రేమ విలువకు అందనిది - 2 || యేసయ్య 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 . బాధ్యతయిన ప్రేమ నీది నన్ను భరియించినది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 - 2</a:t>
            </a:r>
          </a:p>
        </p:txBody>
      </p:sp>
    </p:spTree>
    <p:extLst>
      <p:ext uri="{BB962C8B-B14F-4D97-AF65-F5344CB8AC3E}">
        <p14:creationId xmlns:p14="http://schemas.microsoft.com/office/powerpoint/2010/main" val="3181562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1874053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21497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వెదకక ముందే నన్ను వెదికిన ప్రేమ ఇది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 ప్రేమ విలువకు అందనిది - 2</a:t>
            </a:r>
          </a:p>
        </p:txBody>
      </p:sp>
    </p:spTree>
    <p:extLst>
      <p:ext uri="{BB962C8B-B14F-4D97-AF65-F5344CB8AC3E}">
        <p14:creationId xmlns:p14="http://schemas.microsoft.com/office/powerpoint/2010/main" val="2102078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664577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92599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బాధ్యతయిన ప్రేమ నీది నన్ను భరియించినది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 - 2</a:t>
            </a:r>
          </a:p>
        </p:txBody>
      </p:sp>
    </p:spTree>
    <p:extLst>
      <p:ext uri="{BB962C8B-B14F-4D97-AF65-F5344CB8AC3E}">
        <p14:creationId xmlns:p14="http://schemas.microsoft.com/office/powerpoint/2010/main" val="1543832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66357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9E0E25-128D-4125-ABE8-8B84BFA4C218}"/>
              </a:ext>
            </a:extLst>
          </p:cNvPr>
          <p:cNvSpPr txBox="1"/>
          <p:nvPr/>
        </p:nvSpPr>
        <p:spPr>
          <a:xfrm>
            <a:off x="3163482" y="741597"/>
            <a:ext cx="9306463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    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చేతిలో రోగాలు లయమైపోయెను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చూపుతో దయ్యాలు విలవిలలాడెను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మాటతో ప్రకృతినే శాసించినవాడు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నీటిపై ఠీవిగా నడచినవాడతడు (2)      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తన ప్రాణాన్నే బలి ఇచ్చినవాడతడు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సజీవుడై లేచినవాడతడు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శాంతినే పంచిపెట్టిన శాంతమూర్తి యేసు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సర్వాన్నే ధారబోసిన త్యాగశీలి క్రీస్తు (2)  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204727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79691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5145868"/>
      </p:ext>
    </p:extLst>
  </p:cSld>
  <p:clrMapOvr>
    <a:masterClrMapping/>
  </p:clrMapOvr>
  <p:transition spd="slow">
    <p:wipe/>
  </p:transition>
</p:sld>
</file>

<file path=ppt/slides/slide1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-10371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చేతిలో రోగాలు లయమైపోయెను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చూపుతో దయ్యాలు విలవిలలాడెను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మాటతో ప్రకృతినే శాసించినవాడు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నీటిపై ఠీవిగా నడచినవాడతడు 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9801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87846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-352845" y="-24885"/>
            <a:ext cx="163425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తన ప్రాణాన్నే బలి ఇచ్చినవాడతడు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సజీవుడై లేచినవాడతడు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శాంతినే పంచిపెట్టిన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శాంతమూర్తి యేసు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సర్వాన్నే ధారబోసిన త్యాగశీలి క్రీస్తు 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7611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9145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6" y="587031"/>
            <a:ext cx="7819963" cy="76382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మన్నాను కురిపించినావు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బండనుండి నీల్లిచ్చినావు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ఈరే చూచుకొనును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</a:t>
            </a: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సర్వము సమకూర్చును           </a:t>
            </a: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వ్యాధులను తొలగించినావు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మృతులను మరి లేపినావు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రాఫా స్వస్థపరచును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      </a:t>
            </a: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స్వస్థపరచును                 </a:t>
            </a:r>
          </a:p>
        </p:txBody>
      </p:sp>
    </p:spTree>
    <p:extLst>
      <p:ext uri="{BB962C8B-B14F-4D97-AF65-F5344CB8AC3E}">
        <p14:creationId xmlns:p14="http://schemas.microsoft.com/office/powerpoint/2010/main" val="3663918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1449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-43542"/>
            <a:ext cx="1564002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మన్నాను కురిపించినావు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బండనుండి నీల్లిచ్చినావు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ఈరే చూచుకొనును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సర్వము సమకూర్చును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6590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558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-58056"/>
            <a:ext cx="1564002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వ్యాధులను తొలగించినావు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మృతులను మరి లేపినావు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రాఫా స్వస్థపరచును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స్వస్థపరచును</a:t>
            </a:r>
          </a:p>
        </p:txBody>
      </p:sp>
    </p:spTree>
    <p:extLst>
      <p:ext uri="{BB962C8B-B14F-4D97-AF65-F5344CB8AC3E}">
        <p14:creationId xmlns:p14="http://schemas.microsoft.com/office/powerpoint/2010/main" val="784343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5327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76922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పాపపు వస్త్రము మార్చి నీతిమంతులుగ తీర్చి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పరిశుద్దులతో చేర్చి పరమ సౌభాగ్యము నిచ్చి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 మహిమ స్వరూపుడు</a:t>
            </a:r>
          </a:p>
        </p:txBody>
      </p:sp>
    </p:spTree>
    <p:extLst>
      <p:ext uri="{BB962C8B-B14F-4D97-AF65-F5344CB8AC3E}">
        <p14:creationId xmlns:p14="http://schemas.microsoft.com/office/powerpoint/2010/main" val="107108060"/>
      </p:ext>
    </p:extLst>
  </p:cSld>
  <p:clrMapOvr>
    <a:masterClrMapping/>
  </p:clrMapOvr>
  <p:transition spd="slow">
    <p:wipe/>
  </p:transition>
</p:sld>
</file>

<file path=ppt/slides/slide1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1108161"/>
            <a:ext cx="5421416" cy="69276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శరీర క్రియలన్నియు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నశియింప చేయుమయ్యా (2) </a:t>
            </a: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 సమయములో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బలము ప్రసాదించుము (2)</a:t>
            </a: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ఆత్మీయ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అభిషేకం చేయుమయ్యా </a:t>
            </a:r>
          </a:p>
        </p:txBody>
      </p:sp>
    </p:spTree>
    <p:extLst>
      <p:ext uri="{BB962C8B-B14F-4D97-AF65-F5344CB8AC3E}">
        <p14:creationId xmlns:p14="http://schemas.microsoft.com/office/powerpoint/2010/main" val="2570021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35698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8635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17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శరీర క్రియలన్నియు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17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నశియింప చేయుమయ్యా (2) </a:t>
            </a:r>
            <a:endParaRPr lang="en-IN" sz="8176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4064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92624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909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 సమయములో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బలము ప్రసాదించుము (2)</a:t>
            </a:r>
            <a:endParaRPr lang="en-IN" sz="8465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1655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537763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ఆత్మీయ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అభిషేకం చేయుమయ్యా </a:t>
            </a:r>
          </a:p>
        </p:txBody>
      </p:sp>
    </p:spTree>
    <p:extLst>
      <p:ext uri="{BB962C8B-B14F-4D97-AF65-F5344CB8AC3E}">
        <p14:creationId xmlns:p14="http://schemas.microsoft.com/office/powerpoint/2010/main" val="2728874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12253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637498" y="524022"/>
            <a:ext cx="10361877" cy="3139321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extrusionH="57150">
              <a:bevelT w="38100" h="38100" prst="angle"/>
            </a:sp3d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446368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665358" y="2454770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- వర్ణింపతరమా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- హృదయేశ్వరా నా యేసువా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- నాదు పాపమె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- నన్ను చేర్చిన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- తీరునా ఋణం ||2|| ||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- పాపబ్రతుకె వీడితి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||2|| || 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- గగనము కంటె ఎత్తయినది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- శాశ్వతమైనది నీ ప్రేమ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మరవగ సాధ్యమా ||2|| || నీప్రేమ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1400447302"/>
      </p:ext>
    </p:extLst>
  </p:cSld>
  <p:clrMapOvr>
    <a:masterClrMapping/>
  </p:clrMapOvr>
  <p:transition spd="slow">
    <p:wipe/>
  </p:transition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9081311"/>
      </p:ext>
    </p:extLst>
  </p:cSld>
  <p:clrMapOvr>
    <a:masterClrMapping/>
  </p:clrMapOvr>
  <p:transition spd="slow">
    <p:wipe/>
  </p:transition>
</p:sld>
</file>

<file path=ppt/slides/slide1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239886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960220"/>
      </p:ext>
    </p:extLst>
  </p:cSld>
  <p:clrMapOvr>
    <a:masterClrMapping/>
  </p:clrMapOvr>
  <p:transition spd="slow">
    <p:wipe/>
  </p:transition>
</p:sld>
</file>

<file path=ppt/slides/slide1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90256"/>
            <a:ext cx="2164887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– నాదు పాపమె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– నన్ను చేర్చిన నా ప్రభు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– తీరునా ఋణం </a:t>
            </a:r>
            <a:r>
              <a:rPr lang="en-US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62508821"/>
      </p:ext>
    </p:extLst>
  </p:cSld>
  <p:clrMapOvr>
    <a:masterClrMapping/>
  </p:clrMapOvr>
  <p:transition spd="slow">
    <p:wipe/>
  </p:transition>
</p:sld>
</file>

<file path=ppt/slides/slide1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15707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695099"/>
      </p:ext>
    </p:extLst>
  </p:cSld>
  <p:clrMapOvr>
    <a:masterClrMapping/>
  </p:clrMapOvr>
  <p:transition spd="slow">
    <p:wipe/>
  </p:transition>
</p:sld>
</file>

<file path=ppt/slides/slide1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184831"/>
            <a:ext cx="2164887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– పాపబ్రతుకె వీడితి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</a:t>
            </a:r>
            <a:r>
              <a:rPr lang="en-US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842732495"/>
      </p:ext>
    </p:extLst>
  </p:cSld>
  <p:clrMapOvr>
    <a:masterClrMapping/>
  </p:clrMapOvr>
  <p:transition spd="slow">
    <p:wipe/>
  </p:transition>
</p:sld>
</file>

<file path=ppt/slides/slide1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38285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0207637"/>
      </p:ext>
    </p:extLst>
  </p:cSld>
  <p:clrMapOvr>
    <a:masterClrMapping/>
  </p:clrMapOvr>
  <p:transition spd="slow">
    <p:wipe/>
  </p:transition>
</p:sld>
</file>

<file path=ppt/slides/slide1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164843"/>
            <a:ext cx="2164887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– గగనము కంటె ఎత్తయినది</a:t>
            </a:r>
            <a:endParaRPr lang="en-US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– శాశ్వతమైనది నీ ప్రేమ</a:t>
            </a:r>
            <a:endParaRPr lang="en-US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– మరవగ సాధ్యమా </a:t>
            </a:r>
            <a:r>
              <a:rPr lang="en-US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27334509"/>
      </p:ext>
    </p:extLst>
  </p:cSld>
  <p:clrMapOvr>
    <a:masterClrMapping/>
  </p:clrMapOvr>
  <p:transition spd="slow">
    <p:wipe/>
  </p:transition>
</p:sld>
</file>

<file path=ppt/slides/slide1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60863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8418289"/>
      </p:ext>
    </p:extLst>
  </p:cSld>
  <p:clrMapOvr>
    <a:masterClrMapping/>
  </p:clrMapOvr>
  <p:transition spd="slow">
    <p:wipe/>
  </p:transition>
</p:sld>
</file>

<file path=ppt/slides/slide1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6" y="1265036"/>
            <a:ext cx="7819963" cy="68388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సర్వజనులలో నీ మహిమ వివరింప దీర్ఘాయువుతో నను నింపినావు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కృపా బాహుళ్యమే - వీడని అనుబంధమై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తలచిన ప్రతిక్షణమున - నూతన బలమిచ్చెను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కనుమరుగాయెను నా దుఃఖదినములు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సంకల్పమే - అవనిలో శుభప్రదమై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నిత్య రాజ్యమునకై - నిరీక్షణ కలిగించెను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3653594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299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191407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సర్వజనులలో నీ మహిమ వివరింప</a:t>
            </a:r>
            <a:endParaRPr lang="en-US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దీర్ఘాయువుతో నను నింపినావు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కృపా బాహుళ్యమే - వీడని అనుబంధమై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తలచిన ప్రతిక్షణమున - నూతన బలమిచ్చెను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8617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7198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వెదుకక ముందే నన్ను వెదకిన ప్రేమ 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దివ్యప్రేమ విలువకు అందనిది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బాధ్యతయైన ప్రేమ నీది నన్ను భరించినది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పరిపూర్ణ ప్రేమలో భయముండదు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నిండైన నీ ప్రేమ భీతిని తొలగించు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ఎరిగితి నీ ప్రేమను నమ్మితి ఆ ప్రేమను</a:t>
            </a:r>
          </a:p>
        </p:txBody>
      </p:sp>
    </p:spTree>
    <p:extLst>
      <p:ext uri="{BB962C8B-B14F-4D97-AF65-F5344CB8AC3E}">
        <p14:creationId xmlns:p14="http://schemas.microsoft.com/office/powerpoint/2010/main" val="4274875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5956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02558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కనుమరుగాయెను నా దుఃఖదినములు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సంకల్పమే - అవనిలో శుభప్రదమై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నిత్య రాజ్యమునకై - నిరీక్షణ కలిగించెను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084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9756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A23A85E-705F-4D8E-9A63-C1621FF785F5}"/>
              </a:ext>
            </a:extLst>
          </p:cNvPr>
          <p:cNvSpPr txBox="1"/>
          <p:nvPr/>
        </p:nvSpPr>
        <p:spPr>
          <a:xfrm>
            <a:off x="-3585" y="324468"/>
            <a:ext cx="15640460" cy="84946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అమూల్యములైన వాగ్ధానములు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అత్యధికముగా ఉన్నవి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వాటిని మనము నమ్మినయెడల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దేవుని మహిమను</a:t>
            </a:r>
            <a:r>
              <a:rPr lang="en-IN" sz="16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ఆనుభవించెదము </a:t>
            </a:r>
            <a:r>
              <a:rPr lang="te-IN" sz="1200" b="1" dirty="0">
                <a:latin typeface="Anek Telugu" pitchFamily="2" charset="0"/>
                <a:cs typeface="Anek Telugu" pitchFamily="2" charset="0"/>
              </a:rPr>
              <a:t>(2)         </a:t>
            </a: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ఆత్మీయ ఆరాధనలు జరుగుచున్నవి 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ఇవన్ని వాగ్ధాన ఫలములెగా </a:t>
            </a: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అత్మాభిషేకము సమృద్ధిగా పొంది 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ఆత్మీయ వరములు అనుభవించెదము /2/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వాగ్ధాన దేశము పితరులకిచ్చిన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నమ్మదగిన దేవుడాయన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జయించిన వారమై అర్హత పొంది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 నూతన యెరుషలేం ఆనుభవించెదము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595318"/>
      </p:ext>
    </p:extLst>
  </p:cSld>
  <p:clrMapOvr>
    <a:masterClrMapping/>
  </p:clrMapOvr>
  <p:transition spd="slow">
    <p:wipe/>
  </p:transition>
</p:sld>
</file>

<file path=ppt/slides/slide1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3832084587"/>
      </p:ext>
    </p:extLst>
  </p:cSld>
  <p:clrMapOvr>
    <a:masterClrMapping/>
  </p:clrMapOvr>
  <p:transition spd="slow">
    <p:wipe/>
  </p:transition>
</p:sld>
</file>

<file path=ppt/slides/slide1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BA101C-C4CC-4496-A7D5-00118053A736}"/>
              </a:ext>
            </a:extLst>
          </p:cNvPr>
          <p:cNvSpPr txBox="1"/>
          <p:nvPr/>
        </p:nvSpPr>
        <p:spPr>
          <a:xfrm>
            <a:off x="-3585" y="313727"/>
            <a:ext cx="15640460" cy="35548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000" b="1" dirty="0">
                <a:latin typeface="Anek Telugu" pitchFamily="2" charset="0"/>
                <a:cs typeface="Anek Telugu" pitchFamily="2" charset="0"/>
              </a:rPr>
              <a:t>అమూల్యములైన వాగ్ధానములు</a:t>
            </a:r>
            <a:r>
              <a:rPr lang="en-IN" sz="5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latin typeface="Anek Telugu" pitchFamily="2" charset="0"/>
                <a:cs typeface="Anek Telugu" pitchFamily="2" charset="0"/>
              </a:rPr>
              <a:t>అత్యధికముగా ఉన్నవి (2)</a:t>
            </a:r>
            <a:br>
              <a:rPr lang="te-IN" sz="5000" b="1" dirty="0">
                <a:latin typeface="Anek Telugu" pitchFamily="2" charset="0"/>
                <a:cs typeface="Anek Telugu" pitchFamily="2" charset="0"/>
              </a:rPr>
            </a:br>
            <a:r>
              <a:rPr lang="te-IN" sz="5000" b="1" dirty="0">
                <a:latin typeface="Anek Telugu" pitchFamily="2" charset="0"/>
                <a:cs typeface="Anek Telugu" pitchFamily="2" charset="0"/>
              </a:rPr>
              <a:t>వాటిని మనము నమ్మినయెడల</a:t>
            </a:r>
          </a:p>
          <a:p>
            <a:pPr algn="ctr">
              <a:lnSpc>
                <a:spcPct val="150000"/>
              </a:lnSpc>
            </a:pPr>
            <a:r>
              <a:rPr lang="te-IN" sz="5000" b="1" dirty="0">
                <a:latin typeface="Anek Telugu" pitchFamily="2" charset="0"/>
                <a:cs typeface="Anek Telugu" pitchFamily="2" charset="0"/>
              </a:rPr>
              <a:t>        దేవుని మహిమను ఆనుభవించెదము (2)         </a:t>
            </a:r>
          </a:p>
        </p:txBody>
      </p:sp>
    </p:spTree>
    <p:extLst>
      <p:ext uri="{BB962C8B-B14F-4D97-AF65-F5344CB8AC3E}">
        <p14:creationId xmlns:p14="http://schemas.microsoft.com/office/powerpoint/2010/main" val="3003280227"/>
      </p:ext>
    </p:extLst>
  </p:cSld>
  <p:clrMapOvr>
    <a:masterClrMapping/>
  </p:clrMapOvr>
  <p:transition spd="slow">
    <p:wipe/>
  </p:transition>
</p:sld>
</file>

<file path=ppt/slides/slide1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445801404"/>
      </p:ext>
    </p:extLst>
  </p:cSld>
  <p:clrMapOvr>
    <a:masterClrMapping/>
  </p:clrMapOvr>
  <p:transition spd="slow">
    <p:wipe/>
  </p:transition>
</p:sld>
</file>

<file path=ppt/slides/slide1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7ACB5F-9F46-435B-A028-0A5B303808EC}"/>
              </a:ext>
            </a:extLst>
          </p:cNvPr>
          <p:cNvSpPr txBox="1"/>
          <p:nvPr/>
        </p:nvSpPr>
        <p:spPr>
          <a:xfrm>
            <a:off x="0" y="132360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ఆత్మీయ ఆరాధనలు జరుగుచున్నవి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ఇవన్ని వాగ్ధాన ఫలములెగా 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అత్మాభిషేకము సమృద్ధిగా పొంది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ఆత్మీయ వరములు అనుభవించెదము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331133"/>
      </p:ext>
    </p:extLst>
  </p:cSld>
  <p:clrMapOvr>
    <a:masterClrMapping/>
  </p:clrMapOvr>
  <p:transition spd="slow">
    <p:wipe/>
  </p:transition>
</p:sld>
</file>

<file path=ppt/slides/slide1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2091996577"/>
      </p:ext>
    </p:extLst>
  </p:cSld>
  <p:clrMapOvr>
    <a:masterClrMapping/>
  </p:clrMapOvr>
  <p:transition spd="slow">
    <p:wipe/>
  </p:transition>
</p:sld>
</file>

<file path=ppt/slides/slide1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17B770-F340-472C-AA0F-EA3E0B703EF8}"/>
              </a:ext>
            </a:extLst>
          </p:cNvPr>
          <p:cNvSpPr txBox="1"/>
          <p:nvPr/>
        </p:nvSpPr>
        <p:spPr>
          <a:xfrm>
            <a:off x="0" y="73421"/>
            <a:ext cx="1564046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500" b="1" dirty="0">
                <a:latin typeface="Anek Telugu" pitchFamily="2" charset="0"/>
                <a:cs typeface="Anek Telugu" pitchFamily="2" charset="0"/>
              </a:rPr>
              <a:t>వాగ్ధాన దేశము పితరులకిచ్చిన</a:t>
            </a:r>
            <a:br>
              <a:rPr lang="te-IN" sz="4500" b="1" dirty="0">
                <a:latin typeface="Anek Telugu" pitchFamily="2" charset="0"/>
                <a:cs typeface="Anek Telugu" pitchFamily="2" charset="0"/>
              </a:rPr>
            </a:br>
            <a:r>
              <a:rPr lang="te-IN" sz="4500" b="1" dirty="0">
                <a:latin typeface="Anek Telugu" pitchFamily="2" charset="0"/>
                <a:cs typeface="Anek Telugu" pitchFamily="2" charset="0"/>
              </a:rPr>
              <a:t>నమ్మదగిన దేవుడాయన (2)</a:t>
            </a:r>
            <a:br>
              <a:rPr lang="te-IN" sz="4500" b="1" dirty="0">
                <a:latin typeface="Anek Telugu" pitchFamily="2" charset="0"/>
                <a:cs typeface="Anek Telugu" pitchFamily="2" charset="0"/>
              </a:rPr>
            </a:br>
            <a:r>
              <a:rPr lang="te-IN" sz="4500" b="1" dirty="0">
                <a:latin typeface="Anek Telugu" pitchFamily="2" charset="0"/>
                <a:cs typeface="Anek Telugu" pitchFamily="2" charset="0"/>
              </a:rPr>
              <a:t>జయించిన వారమై అర్హత పొంది</a:t>
            </a:r>
            <a:br>
              <a:rPr lang="te-IN" sz="4500" b="1" dirty="0">
                <a:latin typeface="Anek Telugu" pitchFamily="2" charset="0"/>
                <a:cs typeface="Anek Telugu" pitchFamily="2" charset="0"/>
              </a:rPr>
            </a:br>
            <a:r>
              <a:rPr lang="te-IN" sz="4500" b="1" dirty="0">
                <a:latin typeface="Anek Telugu" pitchFamily="2" charset="0"/>
                <a:cs typeface="Anek Telugu" pitchFamily="2" charset="0"/>
              </a:rPr>
              <a:t>  నూతన యెరుషలేం ఆనుభవించెదము</a:t>
            </a:r>
          </a:p>
        </p:txBody>
      </p:sp>
    </p:spTree>
    <p:extLst>
      <p:ext uri="{BB962C8B-B14F-4D97-AF65-F5344CB8AC3E}">
        <p14:creationId xmlns:p14="http://schemas.microsoft.com/office/powerpoint/2010/main" val="2295915858"/>
      </p:ext>
    </p:extLst>
  </p:cSld>
  <p:clrMapOvr>
    <a:masterClrMapping/>
  </p:clrMapOvr>
  <p:transition spd="slow">
    <p:wipe/>
  </p:transition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983429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2646012713"/>
      </p:ext>
    </p:extLst>
  </p:cSld>
  <p:clrMapOvr>
    <a:masterClrMapping/>
  </p:clrMapOvr>
  <p:transition spd="slow">
    <p:wipe/>
  </p:transition>
</p:sld>
</file>

<file path=ppt/slides/slide1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2932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A78449-3637-EF9F-1670-21934D84F438}"/>
              </a:ext>
            </a:extLst>
          </p:cNvPr>
          <p:cNvSpPr txBox="1"/>
          <p:nvPr/>
        </p:nvSpPr>
        <p:spPr>
          <a:xfrm>
            <a:off x="3908279" y="1530039"/>
            <a:ext cx="7820317" cy="60839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పాపపు ఊబి నుండి</a:t>
            </a: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రక్షించితివి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పాపం కడిగి శుద్ధికరించి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రక్తంతో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సీనాయి కొండపై అరుదెంచిన దేవా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దాహం తీర్చుటకై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దివ్య సమయంలో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ఆత్మవరములతో</a:t>
            </a: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నింపుదేవా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క్రీస్తువలెనను అభిషేకించుము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సన్నిధిలో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0534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9721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పాపపు ఊబి నుండి</a:t>
            </a:r>
            <a:r>
              <a:rPr lang="en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రక్షించితివి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పాపం కడిగి శుద్ధికరించి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రక్తంతో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7441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5163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సీనాయి కొండపై అరుదెంచిన దేవా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దాహం తీర్చుటకై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దివ్య సమయంలో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9663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744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ఆత్మవరములతో</a:t>
            </a:r>
            <a:r>
              <a:rPr lang="en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నింపుదేవా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క్రీస్తువలెనను అభిషేకించుము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సన్నిధిలో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5056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846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28123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వెదుకక ముందే నన్ను వెదకిన ప్రేమ 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దివ్యప్రేమ విలువకు అందనిది</a:t>
            </a:r>
          </a:p>
        </p:txBody>
      </p:sp>
    </p:spTree>
    <p:extLst>
      <p:ext uri="{BB962C8B-B14F-4D97-AF65-F5344CB8AC3E}">
        <p14:creationId xmlns:p14="http://schemas.microsoft.com/office/powerpoint/2010/main" val="4069855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0" y="114300"/>
            <a:ext cx="15636875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  <a:p>
            <a:pPr algn="ctr" rtl="0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సదయుడవై నా పాదములు తొట్రిల్లనివ్వక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స్థిరపరచి నీ కృపాలో నడిపించువాడవు </a:t>
            </a:r>
          </a:p>
          <a:p>
            <a:pPr algn="ctr" rtl="0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క్షేమమును దయ చేసి నను వెంబడించి అనుదినము కాచిటివి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అక్షయుడా ప్రేమనుచూపి ఆదరించినావు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నిర్మలుడా బాహువు చాపి దీవించువాడవు </a:t>
            </a:r>
          </a:p>
          <a:p>
            <a:pPr algn="ctr" rtl="0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పదివేలలో గుర్తించదగిన – సుందరుడవు నీవు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ఉన్నతుడా – మహోన్నతుడా ఆరాధించెదను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291328836"/>
      </p:ext>
    </p:extLst>
  </p:cSld>
  <p:clrMapOvr>
    <a:masterClrMapping/>
  </p:clrMapOvr>
  <p:transition spd="slow">
    <p:wipe/>
  </p:transition>
</p:sld>
</file>

<file path=ppt/slides/slide1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31750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638662214"/>
      </p:ext>
    </p:extLst>
  </p:cSld>
  <p:clrMapOvr>
    <a:masterClrMapping/>
  </p:clrMapOvr>
  <p:transition spd="slow">
    <p:wipe/>
  </p:transition>
</p:sld>
</file>

<file path=ppt/slides/slide1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1270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సదయుడవై నా పాదములు తొట్రిల్లనివ్వక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స్థిరపరచి నీ కృపాలో నడిపించువాడవు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1532385563"/>
      </p:ext>
    </p:extLst>
  </p:cSld>
  <p:clrMapOvr>
    <a:masterClrMapping/>
  </p:clrMapOvr>
  <p:transition spd="slow">
    <p:wipe/>
  </p:transition>
</p:sld>
</file>

<file path=ppt/slides/slide1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31750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658863271"/>
      </p:ext>
    </p:extLst>
  </p:cSld>
  <p:clrMapOvr>
    <a:masterClrMapping/>
  </p:clrMapOvr>
  <p:transition spd="slow">
    <p:wipe/>
  </p:transition>
</p:sld>
</file>

<file path=ppt/slides/slide1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1270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క్షేమమును దయ చేసి నను వెంబడించి అనుదినము కాచిటివి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అక్షయుడా ప్రేమనుచూపి ఆదరించినావు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నిర్మలుడా బాహువు చాపి దీవించువాడవు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376604512"/>
      </p:ext>
    </p:extLst>
  </p:cSld>
  <p:clrMapOvr>
    <a:masterClrMapping/>
  </p:clrMapOvr>
  <p:transition spd="slow">
    <p:wipe/>
  </p:transition>
</p:sld>
</file>

<file path=ppt/slides/slide1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31750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930795013"/>
      </p:ext>
    </p:extLst>
  </p:cSld>
  <p:clrMapOvr>
    <a:masterClrMapping/>
  </p:clrMapOvr>
  <p:transition spd="slow">
    <p:wipe/>
  </p:transition>
</p:sld>
</file>

<file path=ppt/slides/slide1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1270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పదివేలలో గుర్తించదగిన – సుందరుడవు నీవు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ఉన్నతుడా – మహోన్నతుడా ఆరాధించెదను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1432998648"/>
      </p:ext>
    </p:extLst>
  </p:cSld>
  <p:clrMapOvr>
    <a:masterClrMapping/>
  </p:clrMapOvr>
  <p:transition spd="slow">
    <p:wipe/>
  </p:transition>
</p:sld>
</file>

<file path=ppt/slides/slide1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31750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1902605213"/>
      </p:ext>
    </p:extLst>
  </p:cSld>
  <p:clrMapOvr>
    <a:masterClrMapping/>
  </p:clrMapOvr>
  <p:transition spd="slow">
    <p:wipe/>
  </p:transition>
</p:sld>
</file>

<file path=ppt/slides/slide1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773187" y="713223"/>
            <a:ext cx="12087052" cy="7904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తన కృప చూపు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 - నన్నాదుకొన్న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యుగములు మారినను </a:t>
            </a:r>
            <a:endParaRPr lang="en-US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తరములు తరళినను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రాజ్యములే కంపించిన  </a:t>
            </a:r>
            <a:endParaRPr lang="en-US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భూ రాష్ట్రములె అంతరించిన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అవధులే లేని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నా వారు వెలివేసినా నాకున్న వారే దూరమైన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తన బిడ్డను తల్లి మరచిన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నను ఎన్నటికి మరువననిన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అరచేతిలో నన్ను చెక్కుకొన్న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 మరవని విడువని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కలువరి సిలువలో - శ్రమలన్నీ సహియించినా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నా కొరకై బలియాగమై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తన ప్రాణమునే దానమొసగిన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అవధులే లేని ప్రేమ</a:t>
            </a:r>
            <a:endParaRPr lang="en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endParaRPr lang="en-IN" sz="2309" dirty="0"/>
          </a:p>
        </p:txBody>
      </p:sp>
    </p:spTree>
    <p:extLst>
      <p:ext uri="{BB962C8B-B14F-4D97-AF65-F5344CB8AC3E}">
        <p14:creationId xmlns:p14="http://schemas.microsoft.com/office/powerpoint/2010/main" val="3683468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27479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471679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65539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43590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యుగములు మారినను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తరములు తరళినను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రాజ్యములే కంపించిన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 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భూ రాష్ట్రములె అంతరించిన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869769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1296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710097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431368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నా వారు వెలివేసినా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నాకున్న వారే దూరమైన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బిడ్డను తల్లి మరచిన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నను ఎన్నటికి మరువననిన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అరచేతిలో నన్ను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చెక్కుకొన్న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మరవని విడువని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140783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587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6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6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70773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A10EBE-9248-4E71-BBD7-ABDB136FB945}"/>
              </a:ext>
            </a:extLst>
          </p:cNvPr>
          <p:cNvSpPr txBox="1"/>
          <p:nvPr/>
        </p:nvSpPr>
        <p:spPr>
          <a:xfrm>
            <a:off x="296048" y="50067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కలువరి సిలువలో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శ్రమలన్నీ సహియించినా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నా కొరకై బలియాగమై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తన ప్రాణమునే దానమొసగిన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అవధులే లేని ప్రేమ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6655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1296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569983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093139"/>
            <a:ext cx="10686615" cy="68832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 తప్పిన నన్నును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వెదకి వచ్చి రక్షించితివి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జీవము నిచ్చిన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ప్రేమించిన గొర్రెలన్నిటిని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ఎల్లపుడు చేయి విడువక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అంతము వరకు కాపాడు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కాపరిగా నీవు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ప్రత్యక్షమగు ఆ ఘడియలలో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నీవు మరువని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</p:txBody>
      </p:sp>
    </p:spTree>
    <p:extLst>
      <p:ext uri="{BB962C8B-B14F-4D97-AF65-F5344CB8AC3E}">
        <p14:creationId xmlns:p14="http://schemas.microsoft.com/office/powerpoint/2010/main" val="2929945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3566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D7670EB-CEAC-4F69-B5D2-BEAE5477160E}"/>
              </a:ext>
            </a:extLst>
          </p:cNvPr>
          <p:cNvSpPr txBox="1"/>
          <p:nvPr/>
        </p:nvSpPr>
        <p:spPr>
          <a:xfrm>
            <a:off x="297772" y="368727"/>
            <a:ext cx="15041329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 తప్పిన నన్నును నీవు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వెదకి వచ్చి రక్షించితివి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జీవము నిచ్చిన దేవా (2)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8992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298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33018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బాధ్యతయైన ప్రేమ నీది నన్ను భరించినది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515609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9658"/>
            <a:ext cx="15041329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ప్రేమించిన గొర్రెలన్నిటిని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ఎల్లపుడు చేయి విడువక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అంతము వరకు కాపాడు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2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998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1137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3453"/>
            <a:ext cx="15041329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కాపరిగా నీవు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ప్రత్యక్షమగు ఆ ఘడియలలో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నీవు మరువని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2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4681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9640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C7C611A-4A7A-4941-8693-EF459FEF5AF7}"/>
              </a:ext>
            </a:extLst>
          </p:cNvPr>
          <p:cNvSpPr txBox="1"/>
          <p:nvPr/>
        </p:nvSpPr>
        <p:spPr>
          <a:xfrm>
            <a:off x="2720975" y="374651"/>
            <a:ext cx="1038225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1.దీన స్థితియందున సంపన్న స్థితియందున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2.బలహీనతలయందున అవమానములయందున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3.సీయోను షాలేము మన నిత్య నివాసము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endParaRPr lang="en-IN" sz="16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805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4810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4719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6025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0300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9734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94270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0217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7207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549FA69-3FAA-47C6-96DF-5568EF68B26E}"/>
              </a:ext>
            </a:extLst>
          </p:cNvPr>
          <p:cNvSpPr txBox="1"/>
          <p:nvPr/>
        </p:nvSpPr>
        <p:spPr>
          <a:xfrm>
            <a:off x="3913187" y="366512"/>
            <a:ext cx="781050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దయాళుడవై – ధారాళముగా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నను దీవించిన శ్రీమంతుడా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ఆరాధన నీకే నా యేసయ్యా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స్తుతి ఆరాధన నీకే నా యేసయ్యా (2)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    సేవించెద నిన్నే  నా పూర్ణ హృదయముతో 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స్వాస్థ్యమైన నీ వారితో కలిసి నిను సేవించుటకు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మహిమ ప్రభావమును కిరీటముగా ధరింపజేసితివి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శాశ్వత కాలము వరకు నీ సంతతిపై దృష్టి నిలిపి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దాసుల ప్రార్ధనలు సఫలము చేసితివి     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నిత్యమైన ఆదరణ చూపి నను స్థిరపరచుటకు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కరుణా కటాక్షమును నాపై కురిపించి నను ప్రేమించితివి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నాకు ప్రయోజనము కలుగజేయుటకు నీ ఉపదేశమును బోధించి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దాసుని ప్రాణమును సంతోషపరచితివి      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ఆనందకరమైన దేశములో నేను నిను ఘనపరచుటకు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మహిమాత్మతో నింపి సురక్షితముగా నన్ను నివసింపజేసితివి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మేఘ వాహనుడవై వచ్చుఁవరకు నే కనిపెట్టుచుందును నీ కోసము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దాసుల కాంక్షను సంపూర్ణ పరచెదవు</a:t>
            </a:r>
          </a:p>
        </p:txBody>
      </p:sp>
    </p:spTree>
    <p:extLst>
      <p:ext uri="{BB962C8B-B14F-4D97-AF65-F5344CB8AC3E}">
        <p14:creationId xmlns:p14="http://schemas.microsoft.com/office/powerpoint/2010/main" val="1796706089"/>
      </p:ext>
    </p:extLst>
  </p:cSld>
  <p:clrMapOvr>
    <a:masterClrMapping/>
  </p:clrMapOvr>
  <p:transition spd="slow">
    <p:wipe/>
  </p:transition>
</p:sld>
</file>

<file path=ppt/slides/slide1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6956364"/>
      </p:ext>
    </p:extLst>
  </p:cSld>
  <p:clrMapOvr>
    <a:masterClrMapping/>
  </p:clrMapOvr>
  <p:transition spd="slow">
    <p:wipe/>
  </p:transition>
</p:sld>
</file>

<file path=ppt/slides/slide1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92093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దయాళుడవై – ధారాళముగా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దీవించిన శ్రీమంతుడా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ఆరాధన నీకే నా యేసయ్యా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ఆరాధన నీకే నా యేసయ్యా (2)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           సేవించెద నిన్నే  నా పూర్ణ హృదయముతో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1938555"/>
      </p:ext>
    </p:extLst>
  </p:cSld>
  <p:clrMapOvr>
    <a:masterClrMapping/>
  </p:clrMapOvr>
  <p:transition spd="slow">
    <p:wipe/>
  </p:transition>
</p:sld>
</file>

<file path=ppt/slides/slide1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192454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స్వాస్థ్యమైన నీ వారితో కలిసి నిను సేవించుటకు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మహిమ ప్రభావమును కిరీటముగా ధరింపజేసితివి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 కాలము వరకు నీ సంతతిపై దృష్టి నిలిపి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దాసుల ప్రార్ధనలు సఫలము చేసితివి     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9498506"/>
      </p:ext>
    </p:extLst>
  </p:cSld>
  <p:clrMapOvr>
    <a:masterClrMapping/>
  </p:clrMapOvr>
  <p:transition spd="slow">
    <p:wipe/>
  </p:transition>
</p:sld>
</file>

<file path=ppt/slides/slide1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2763082"/>
      </p:ext>
    </p:extLst>
  </p:cSld>
  <p:clrMapOvr>
    <a:masterClrMapping/>
  </p:clrMapOvr>
  <p:transition spd="slow">
    <p:wipe/>
  </p:transition>
</p:sld>
</file>

<file path=ppt/slides/slide1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214757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నిత్యమైన ఆదరణ చూపి నను స్థిరపరచుటకు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కరుణా కటాక్షమును నాపై కురిపించి నను ప్రేమించితివి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నాకు ప్రయోజనము కలుగజేయుటకు నీ ఉపదేశమును బోధించి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దాసుని ప్రాణమును సంతోషపరచితివి     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5285448"/>
      </p:ext>
    </p:extLst>
  </p:cSld>
  <p:clrMapOvr>
    <a:masterClrMapping/>
  </p:clrMapOvr>
  <p:transition spd="slow">
    <p:wipe/>
  </p:transition>
</p:sld>
</file>

<file path=ppt/slides/slide1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2161302"/>
      </p:ext>
    </p:extLst>
  </p:cSld>
  <p:clrMapOvr>
    <a:masterClrMapping/>
  </p:clrMapOvr>
  <p:transition spd="slow">
    <p:wipe/>
  </p:transition>
</p:sld>
</file>

<file path=ppt/slides/slide1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214757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ఆనందకరమైన దేశములో నేను నిను ఘనపరచుటకు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మహిమాత్మతో నింపి సురక్షితముగా నన్ను నివసింపజేసితివి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మేఘ వాహనుడవై వచ్చుఁవరకు నే కనిపెట్టుచుందును నీ కోసము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దాసుల కాంక్షను సంపూర్ణ పరచెదవు</a:t>
            </a:r>
          </a:p>
        </p:txBody>
      </p:sp>
    </p:spTree>
    <p:extLst>
      <p:ext uri="{BB962C8B-B14F-4D97-AF65-F5344CB8AC3E}">
        <p14:creationId xmlns:p14="http://schemas.microsoft.com/office/powerpoint/2010/main" val="3151168933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2231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34923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పరిపూర్ణ ప్రేమలో భయముండదు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నిండైన నీ ప్రేమ భీతిని తొలగించు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ఎరిగితి నీ ప్రేమను నమ్మితి ఆ ప్రేమను</a:t>
            </a:r>
          </a:p>
        </p:txBody>
      </p:sp>
    </p:spTree>
    <p:extLst>
      <p:ext uri="{BB962C8B-B14F-4D97-AF65-F5344CB8AC3E}">
        <p14:creationId xmlns:p14="http://schemas.microsoft.com/office/powerpoint/2010/main" val="2175888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6013680"/>
      </p:ext>
    </p:extLst>
  </p:cSld>
  <p:clrMapOvr>
    <a:masterClrMapping/>
  </p:clrMapOvr>
  <p:transition spd="slow">
    <p:wipe/>
  </p:transition>
</p:sld>
</file>

<file path=ppt/slides/slide1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730692"/>
            <a:ext cx="963399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వలన ఏదియు ఆశించకయే ప్రేమించితివి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రక్షించుటకు ఉన్నత భాగ్యము విడచితివి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 మ్రానుపై రక్తము కార్చి రక్షించితివి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 పొంది జీవింతును ఇల నీ కొరకే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సర్వము ధారాళముగా దయచేయువాడవు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దాహము తీర్చుటకు బండను చీల్చిన ఉపకారివి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అలసిన వారి ఆశను తృప్తిపరచితివి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అనంత కృపపొంది ఆరాధింతును అనుక్షణము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వలన బలమునొందిన వారే ధన్యులు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అయిన సీయోనులో వారు నిలిచెదరు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నిలువరమైన రాజ్యములో నిను చూచుటకు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కృపపొంది సేవించెదను తుదివరకు (2)</a:t>
            </a:r>
          </a:p>
        </p:txBody>
      </p:sp>
    </p:spTree>
    <p:extLst>
      <p:ext uri="{BB962C8B-B14F-4D97-AF65-F5344CB8AC3E}">
        <p14:creationId xmlns:p14="http://schemas.microsoft.com/office/powerpoint/2010/main" val="11897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2615011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-326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వలన ఏదియు ఆశించకయే ప్రేమించితివి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రక్షించుటకు ఉన్నత భాగ్యము విడచితివి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 మ్రానుపై రక్తము కార్చి రక్షించితివి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 పొంది జీవింతును ఇల నీ కొరకే (2)</a:t>
            </a:r>
          </a:p>
        </p:txBody>
      </p:sp>
    </p:spTree>
    <p:extLst>
      <p:ext uri="{BB962C8B-B14F-4D97-AF65-F5344CB8AC3E}">
        <p14:creationId xmlns:p14="http://schemas.microsoft.com/office/powerpoint/2010/main" val="2537998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4245589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3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సర్వము ధారాళముగా దయచేయువాడవు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దాహము తీర్చుటకు బండను చీల్చిన ఉపకారివి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అలసిన వారి ఆశను తృప్తిపరచితివి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అనంత కృపపొంది ఆరాధింతును అనుక్షణము (2)</a:t>
            </a:r>
          </a:p>
        </p:txBody>
      </p:sp>
    </p:spTree>
    <p:extLst>
      <p:ext uri="{BB962C8B-B14F-4D97-AF65-F5344CB8AC3E}">
        <p14:creationId xmlns:p14="http://schemas.microsoft.com/office/powerpoint/2010/main" val="1747357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1639361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23152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వలన బలమునొందిన వారే ధన్యులు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అయిన సీయోనులో వారు నిలిచెదరు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నిలువరమైన రాజ్యములో నిను చూచుటకు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కృపపొంది సేవించెదను తుదివరకు (2)</a:t>
            </a:r>
          </a:p>
        </p:txBody>
      </p:sp>
    </p:spTree>
    <p:extLst>
      <p:ext uri="{BB962C8B-B14F-4D97-AF65-F5344CB8AC3E}">
        <p14:creationId xmlns:p14="http://schemas.microsoft.com/office/powerpoint/2010/main" val="274626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3860195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730692"/>
            <a:ext cx="963399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 గల చోట్ల పరుండ జేసితివే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 జలములు త్రాగనిచ్చితివే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ప్రాణమునకు సేదదీర్చితివి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నీతియు శాంతియు నాకిచ్చితివే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గాఢాంధకారము లోయలలో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సంచరించినా దేనికి భయపడను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దుడ్డు కఱ్ఱయు నీ దండమును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అనుదినం అనుక్షణం కాపాడునే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 ఎదుటే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విందును సిద్ధము చేసావు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నేను నీ మందిరములో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నివాసము చేసెద చిరకాలము (2)       ||ఆనందమే||</a:t>
            </a:r>
          </a:p>
        </p:txBody>
      </p:sp>
    </p:spTree>
    <p:extLst>
      <p:ext uri="{BB962C8B-B14F-4D97-AF65-F5344CB8AC3E}">
        <p14:creationId xmlns:p14="http://schemas.microsoft.com/office/powerpoint/2010/main" val="1078350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79824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21039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57783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 గల చోట్ల పరుండ జేసితివే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 జలములు త్రాగనిచ్చితివే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ప్రాణమునకు సేదదీర్చితివి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నీతియు శాంతియు నాకిచ్చితివే 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9039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417093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31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గాఢాంధకారము లోయలలో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సంచరించినా దేనికి భయపడను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దుడ్డు కఱ్ఱయు నీ దండమును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అనుదినం అనుక్షణం కాపాడునే (2)</a:t>
            </a:r>
          </a:p>
        </p:txBody>
      </p:sp>
    </p:spTree>
    <p:extLst>
      <p:ext uri="{BB962C8B-B14F-4D97-AF65-F5344CB8AC3E}">
        <p14:creationId xmlns:p14="http://schemas.microsoft.com/office/powerpoint/2010/main" val="3497693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1589176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912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 ఎదుటే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విందును సిద్ధము చేసావు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నేను నీ మందిరములో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నివాసము చేసెద చిరకాలము (2)</a:t>
            </a:r>
          </a:p>
        </p:txBody>
      </p:sp>
    </p:spTree>
    <p:extLst>
      <p:ext uri="{BB962C8B-B14F-4D97-AF65-F5344CB8AC3E}">
        <p14:creationId xmlns:p14="http://schemas.microsoft.com/office/powerpoint/2010/main" val="3682736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890796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851945"/>
            <a:ext cx="9633990" cy="76834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} 2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కనుసైగలే ధైర్యపరచినవి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అడుగుజాడలే నాకు త్రోవను చూపినవి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రాజ్య పౌరునిగా నన్ను మార్చితివి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సైన్యములో నన్ను చేర్చితివి } 2|| నా జీవిత ||</a:t>
            </a: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మాటలే చేరదీసినవి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నీతి నియమాలలో నన్ను నడిపించుచున్నవి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కృపనే ధ్వజముగ నాపైన నిల్పితివి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విందుశాలకు నను చేర్చితివి } 2|| నా జీవిత ||</a:t>
            </a: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తలంపులే రూపునిచ్చినవి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నీదు హస్తములే నన్ను నిర్మించుచున్నవి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చిత్తమే నాలో నెరవేర్చుచున్నావు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711484175"/>
      </p:ext>
    </p:extLst>
  </p:cSld>
  <p:clrMapOvr>
    <a:masterClrMapping/>
  </p:clrMapOvr>
  <p:transition spd="slow">
    <p:wipe/>
  </p:transition>
</p:sld>
</file>

<file path=ppt/slides/slide1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9815776"/>
      </p:ext>
    </p:extLst>
  </p:cSld>
  <p:clrMapOvr>
    <a:masterClrMapping/>
  </p:clrMapOvr>
  <p:transition spd="slow">
    <p:wipe/>
  </p:transition>
</p:sld>
</file>

<file path=ppt/slides/slide1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-287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దయగల కనుసైగలే ధైర్యపరచినవి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అడుగుజాడలే నాకు త్రోవను చూపినవి 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రాజ్య పౌరునిగా నన్ను మార్చితివి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సైన్యములో నన్ను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106915560"/>
      </p:ext>
    </p:extLst>
  </p:cSld>
  <p:clrMapOvr>
    <a:masterClrMapping/>
  </p:clrMapOvr>
  <p:transition spd="slow">
    <p:wipe/>
  </p:transition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179436"/>
            <a:ext cx="7524182" cy="85313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ఉన్నతమైన నీ ఉపదేశము నా నిత్య జీవముకే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పుటము వేసితివే నీ రూపము చూడ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తీర్మానమే నను నిలిపినది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ఉత్తమమైన సంఘములో (2)        ||విజయ||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ఒకని ఆయుషు ఆశీర్వాదము నీ వశమైయున్నవి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సరిహద్దులలో నెమ్మది కలిగెను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 మహిమైశ్వర్యము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పరిశుద్ధులలో చూపినది (2)        ||విజయ||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యెరుషలేం సీయోను నాకై నిర్మించుచున్నావు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నిరక్షణయే రగులుచున్నది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ఆధిపత్యమే అర్హత కలిగించె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ప్రసన్న వదనమును ఆరాధించ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3025143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1511724"/>
      </p:ext>
    </p:extLst>
  </p:cSld>
  <p:clrMapOvr>
    <a:masterClrMapping/>
  </p:clrMapOvr>
  <p:transition spd="slow">
    <p:wipe/>
  </p:transition>
</p:sld>
</file>

<file path=ppt/slides/slide1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D7E652-6037-4A21-84BA-2063DF80E34E}"/>
              </a:ext>
            </a:extLst>
          </p:cNvPr>
          <p:cNvSpPr txBox="1"/>
          <p:nvPr/>
        </p:nvSpPr>
        <p:spPr>
          <a:xfrm>
            <a:off x="297772" y="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దయగల మాటలే చేరదీసినవి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నీతి నియమాలలో నన్ను నడిపించుచున్నవి 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కృపనే ధ్వజముగ నాపైన నిల్పితివి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విందుశాలకు నను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832116820"/>
      </p:ext>
    </p:extLst>
  </p:cSld>
  <p:clrMapOvr>
    <a:masterClrMapping/>
  </p:clrMapOvr>
  <p:transition spd="slow">
    <p:wipe/>
  </p:transition>
</p:sld>
</file>

<file path=ppt/slides/slide1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9980824"/>
      </p:ext>
    </p:extLst>
  </p:cSld>
  <p:clrMapOvr>
    <a:masterClrMapping/>
  </p:clrMapOvr>
  <p:transition spd="slow">
    <p:wipe/>
  </p:transition>
</p:sld>
</file>

<file path=ppt/slides/slide1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B9A09-D2BD-41B6-AAD6-71B63DD9DC25}"/>
              </a:ext>
            </a:extLst>
          </p:cNvPr>
          <p:cNvSpPr txBox="1"/>
          <p:nvPr/>
        </p:nvSpPr>
        <p:spPr>
          <a:xfrm>
            <a:off x="297772" y="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దయగల తలంపులే రూపునిచ్చినవి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నీదు హస్తములే నన్ను నిర్మించుచున్నవి 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చిత్తమే నాలో నెరవేర్చుచున్నావు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3189842143"/>
      </p:ext>
    </p:extLst>
  </p:cSld>
  <p:clrMapOvr>
    <a:masterClrMapping/>
  </p:clrMapOvr>
  <p:transition spd="slow">
    <p:wipe/>
  </p:transition>
</p:sld>
</file>

<file path=ppt/slides/slide1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7794421"/>
      </p:ext>
    </p:extLst>
  </p:cSld>
  <p:clrMapOvr>
    <a:masterClrMapping/>
  </p:clrMapOvr>
  <p:transition spd="slow">
    <p:wipe/>
  </p:transition>
</p:sld>
</file>

<file path=ppt/slides/slide1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385657"/>
            <a:ext cx="7820561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</a:p>
          <a:p>
            <a:pPr algn="ctr" defTabSz="439781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2725595"/>
      </p:ext>
    </p:extLst>
  </p:cSld>
  <p:clrMapOvr>
    <a:masterClrMapping/>
  </p:clrMapOvr>
  <p:transition spd="slow">
    <p:wipe/>
  </p:transition>
</p:sld>
</file>

<file path=ppt/slides/slide1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559854"/>
      </p:ext>
    </p:extLst>
  </p:cSld>
  <p:clrMapOvr>
    <a:masterClrMapping/>
  </p:clrMapOvr>
  <p:transition spd="slow">
    <p:wipe/>
  </p:transition>
</p:sld>
</file>

<file path=ppt/slides/slide1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96079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</a:t>
            </a:r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2202191"/>
      </p:ext>
    </p:extLst>
  </p:cSld>
  <p:clrMapOvr>
    <a:masterClrMapping/>
  </p:clrMapOvr>
  <p:transition spd="slow">
    <p:wipe/>
  </p:transition>
</p:sld>
</file>

<file path=ppt/slides/slide1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0317935"/>
      </p:ext>
    </p:extLst>
  </p:cSld>
  <p:clrMapOvr>
    <a:masterClrMapping/>
  </p:clrMapOvr>
  <p:transition spd="slow">
    <p:wipe/>
  </p:transition>
</p:sld>
</file>

<file path=ppt/slides/slide1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341023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3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5513570"/>
      </p:ext>
    </p:extLst>
  </p:cSld>
  <p:clrMapOvr>
    <a:masterClrMapping/>
  </p:clrMapOvr>
  <p:transition spd="slow">
    <p:wipe/>
  </p:transition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519467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5799994"/>
      </p:ext>
    </p:extLst>
  </p:cSld>
  <p:clrMapOvr>
    <a:masterClrMapping/>
  </p:clrMapOvr>
  <p:transition spd="slow">
    <p:wipe/>
  </p:transition>
</p:sld>
</file>

<file path=ppt/slides/slide1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71155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4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44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44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3460038"/>
      </p:ext>
    </p:extLst>
  </p:cSld>
  <p:clrMapOvr>
    <a:masterClrMapping/>
  </p:clrMapOvr>
  <p:transition spd="slow">
    <p:wipe/>
  </p:transition>
</p:sld>
</file>

<file path=ppt/slides/slide1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5416234"/>
      </p:ext>
    </p:extLst>
  </p:cSld>
  <p:clrMapOvr>
    <a:masterClrMapping/>
  </p:clrMapOvr>
  <p:transition spd="slow">
    <p:wipe/>
  </p:transition>
</p:sld>
</file>

<file path=ppt/slides/slide1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E2786B-7C86-4A9B-A62C-335EC92517C3}"/>
              </a:ext>
            </a:extLst>
          </p:cNvPr>
          <p:cNvSpPr txBox="1"/>
          <p:nvPr/>
        </p:nvSpPr>
        <p:spPr>
          <a:xfrm>
            <a:off x="297772" y="2751264"/>
            <a:ext cx="15041330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-2</a:t>
            </a:r>
            <a:endParaRPr lang="en-US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దినములన్నిట ఎవ్వరు నీ ఎదుట – నిలువలేరని యెహోషువాతో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వాగ్దానము చేసినావు – వాగ్దానా భూమిలో చేర్చినావు -2 </a:t>
            </a:r>
            <a:endParaRPr lang="en-US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US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నిందలపాలై నిత్య నిబంధన – నీతో చేసిన దానియేలుకు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సింహాసనమిచ్చినావు – సింహాల నోళ్లను మూసినావు -2</a:t>
            </a:r>
            <a:endParaRPr lang="en-US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నీతి కిరీటం దర్శనముగా – దర్శించిన పరిశుద్ధ పౌలుకు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కాచినావు – జయజీవితము నిచ్చినావు -2</a:t>
            </a:r>
            <a:endParaRPr lang="en-IN" sz="1924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238624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698653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473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D40DD55-594D-4789-87E5-6DD2EEA5FF8B}"/>
              </a:ext>
            </a:extLst>
          </p:cNvPr>
          <p:cNvSpPr txBox="1"/>
          <p:nvPr/>
        </p:nvSpPr>
        <p:spPr>
          <a:xfrm>
            <a:off x="297772" y="352659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దినములన్నిట ఎవ్వరు నీ ఎదుట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నిలువలేరని యెహోషువాతో </a:t>
            </a:r>
            <a:r>
              <a:rPr lang="en-US" sz="32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వాగ్దానము చేసినావు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వాగ్దానా భూమిలో చేర్చినావు </a:t>
            </a:r>
            <a:r>
              <a:rPr lang="en-US" sz="32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2281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631746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4418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D40DD55-594D-4789-87E5-6DD2EEA5FF8B}"/>
              </a:ext>
            </a:extLst>
          </p:cNvPr>
          <p:cNvSpPr txBox="1"/>
          <p:nvPr/>
        </p:nvSpPr>
        <p:spPr>
          <a:xfrm>
            <a:off x="297772" y="38611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నిందలపాలై నిత్య నిబంధన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దానియేలుకు </a:t>
            </a:r>
            <a:r>
              <a:rPr lang="en-US" sz="32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సింహాసనమిచ్చినావు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సింహాల నోళ్లను మూసినావు </a:t>
            </a:r>
            <a:r>
              <a:rPr lang="en-US" sz="32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2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9156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687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636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D40DD55-594D-4789-87E5-6DD2EEA5FF8B}"/>
              </a:ext>
            </a:extLst>
          </p:cNvPr>
          <p:cNvSpPr txBox="1"/>
          <p:nvPr/>
        </p:nvSpPr>
        <p:spPr>
          <a:xfrm>
            <a:off x="297772" y="374960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నీతి కిరీటం దర్శనముగా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దర్శించిన పరిశుద్ధ పౌలుకు </a:t>
            </a:r>
            <a:r>
              <a:rPr lang="en-US" sz="32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కాచినావు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జయజీవితము నిచ్చినావు </a:t>
            </a:r>
            <a:r>
              <a:rPr lang="en-US" sz="32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200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29630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ఉన్నతమైన నీ ఉపదేశము నా నిత్య జీవముకే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పుటము వేసితివే నీ రూపము చూడ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తీర్మానమే నను నిలిపినది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ఉత్తమమైన సంఘములో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2546605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98292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761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84B68DC-972D-44D6-93BE-1A2450EE59CD}"/>
              </a:ext>
            </a:extLst>
          </p:cNvPr>
          <p:cNvSpPr txBox="1"/>
          <p:nvPr/>
        </p:nvSpPr>
        <p:spPr>
          <a:xfrm>
            <a:off x="3910013" y="1340346"/>
            <a:ext cx="7820024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నాదు పాపమె</a:t>
            </a:r>
            <a:r>
              <a:rPr lang="en-US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చేర్చిన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తీరునా ఋణం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742950" indent="-742950" algn="ctr">
              <a:buAutoNum type="arabicPeriod"/>
            </a:pP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నీసన్నిదిని కాంక్షించి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</a:t>
            </a:r>
            <a:r>
              <a:rPr lang="en-US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బ్రతుకె వీడితి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 నిండుగ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ప్రేమన్-చాటుచుందును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సముద్రముకంటె లోతైనది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గగనము కంటె ఎత్తయినది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 ప్రేమ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 - మరవగ సాధ్యమా </a:t>
            </a:r>
            <a:endParaRPr lang="en-IN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8521926"/>
      </p:ext>
    </p:extLst>
  </p:cSld>
  <p:clrMapOvr>
    <a:masterClrMapping/>
  </p:clrMapOvr>
  <p:transition spd="slow">
    <p:wipe/>
  </p:transition>
</p:sld>
</file>

<file path=ppt/slides/slide1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EC88783-C5ED-436B-A2F2-AECB9D4A64FA}"/>
              </a:ext>
            </a:extLst>
          </p:cNvPr>
          <p:cNvSpPr txBox="1"/>
          <p:nvPr/>
        </p:nvSpPr>
        <p:spPr>
          <a:xfrm>
            <a:off x="152400" y="1"/>
            <a:ext cx="1533525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 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2240353"/>
      </p:ext>
    </p:extLst>
  </p:cSld>
  <p:clrMapOvr>
    <a:masterClrMapping/>
  </p:clrMapOvr>
  <p:transition spd="slow">
    <p:wipe/>
  </p:transition>
</p:sld>
</file>

<file path=ppt/slides/slide1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8F6AEE5-30DB-4536-B592-E1A17DFCA55F}"/>
              </a:ext>
            </a:extLst>
          </p:cNvPr>
          <p:cNvSpPr txBox="1"/>
          <p:nvPr/>
        </p:nvSpPr>
        <p:spPr>
          <a:xfrm>
            <a:off x="3175" y="0"/>
            <a:ext cx="15633700" cy="58631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నాదు పాపమె</a:t>
            </a:r>
            <a:r>
              <a:rPr lang="en-US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నన్ను చేర్చిన నా ప్రభు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తీరునా ఋణం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4966193"/>
      </p:ext>
    </p:extLst>
  </p:cSld>
  <p:clrMapOvr>
    <a:masterClrMapping/>
  </p:clrMapOvr>
  <p:transition spd="slow">
    <p:wipe/>
  </p:transition>
</p:sld>
</file>

<file path=ppt/slides/slide1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F250A0D-A5C5-4194-AB2B-B8FD707C755B}"/>
              </a:ext>
            </a:extLst>
          </p:cNvPr>
          <p:cNvSpPr txBox="1"/>
          <p:nvPr/>
        </p:nvSpPr>
        <p:spPr>
          <a:xfrm>
            <a:off x="3175" y="0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నీసన్నిదిని కాంక్షించి పాప</a:t>
            </a:r>
            <a:r>
              <a:rPr lang="en-US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బ్రతుకె వీడితి 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 నిండుగ 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ప్రేమన్-చాటుచుందును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3673054"/>
      </p:ext>
    </p:extLst>
  </p:cSld>
  <p:clrMapOvr>
    <a:masterClrMapping/>
  </p:clrMapOvr>
  <p:transition spd="slow">
    <p:wipe/>
  </p:transition>
</p:sld>
</file>

<file path=ppt/slides/slide1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E05252-BD68-4500-A36C-4A5CE9A3D837}"/>
              </a:ext>
            </a:extLst>
          </p:cNvPr>
          <p:cNvSpPr txBox="1"/>
          <p:nvPr/>
        </p:nvSpPr>
        <p:spPr>
          <a:xfrm>
            <a:off x="3175" y="0"/>
            <a:ext cx="156337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సముద్రముకంటె లోతైనది 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గగనము కంటె ఎత్తయినది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 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 ప్రేమ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 - మరవగ సాధ్యమా </a:t>
            </a:r>
            <a:endParaRPr lang="en-IN" sz="72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1672985"/>
      </p:ext>
    </p:extLst>
  </p:cSld>
  <p:clrMapOvr>
    <a:masterClrMapping/>
  </p:clrMapOvr>
  <p:transition spd="slow">
    <p:wipe/>
  </p:transition>
</p:sld>
</file>

<file path=ppt/slides/slide1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01D67A-3E42-429B-9F66-B5E4FD8288C2}"/>
              </a:ext>
            </a:extLst>
          </p:cNvPr>
          <p:cNvSpPr txBox="1"/>
          <p:nvPr/>
        </p:nvSpPr>
        <p:spPr>
          <a:xfrm>
            <a:off x="4057243" y="690402"/>
            <a:ext cx="8076538" cy="30197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– నీ కృపలే నాకు హేతువులాయె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– నీ పాద సన్నిధి చేరియున్నానే -2      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                                                                                       ॥ ప్రాణేశ్వర ॥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– వాద్యము వాయించి పాడెదను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– సాగెద నూతన యెరూషలేము 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                                                                                       ॥ ప్రాణేశ్వర ॥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– కలనైనను మెలకువనైన 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– కనిపెట్టుచుంటిని కడబూరధ్వనికి -2</a:t>
            </a:r>
          </a:p>
        </p:txBody>
      </p:sp>
    </p:spTree>
    <p:extLst>
      <p:ext uri="{BB962C8B-B14F-4D97-AF65-F5344CB8AC3E}">
        <p14:creationId xmlns:p14="http://schemas.microsoft.com/office/powerpoint/2010/main" val="920006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843058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310309"/>
            <a:ext cx="1879631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కృపలే నాకు హేతువులాయె </a:t>
            </a:r>
            <a:r>
              <a:rPr lang="en-IN" sz="36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పాద సన్నిధి చేరియున్నానే </a:t>
            </a:r>
            <a:r>
              <a:rPr lang="en-IN" sz="36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690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1056407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990364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341421"/>
            <a:ext cx="1879631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వాద్యము వాయించి పాడెదను </a:t>
            </a:r>
            <a:r>
              <a:rPr lang="en-IN" sz="40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సాగెద నూతన యెరూషలేము </a:t>
            </a:r>
            <a:r>
              <a:rPr lang="en-IN" sz="40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0907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2658303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330133"/>
            <a:ext cx="1879631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కలనైనను మెలకువనైన  </a:t>
            </a:r>
            <a:r>
              <a:rPr lang="te-IN" sz="44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కనిపెట్టుచుంటిని కడబూరధ్వనికి </a:t>
            </a:r>
            <a:r>
              <a:rPr lang="en-IN" sz="44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3708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3046849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01D67A-3E42-429B-9F66-B5E4FD8288C2}"/>
              </a:ext>
            </a:extLst>
          </p:cNvPr>
          <p:cNvSpPr txBox="1"/>
          <p:nvPr/>
        </p:nvSpPr>
        <p:spPr>
          <a:xfrm>
            <a:off x="4057243" y="690402"/>
            <a:ext cx="8076538" cy="4618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(2) </a:t>
            </a:r>
          </a:p>
        </p:txBody>
      </p:sp>
    </p:spTree>
    <p:extLst>
      <p:ext uri="{BB962C8B-B14F-4D97-AF65-F5344CB8AC3E}">
        <p14:creationId xmlns:p14="http://schemas.microsoft.com/office/powerpoint/2010/main" val="1790896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1107910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434053"/>
            <a:ext cx="18796318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473388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1025998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497931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551306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3502797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ఒకని ఆయుషు ఆశీర్వాదము నీ వశమైయున్నవి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సరిహద్దులలో నెమ్మది కలిగెను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 మహిమైశ్వర్యము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పరిశుద్ధులలో చూపినది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1719223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524364"/>
            <a:ext cx="18796318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25541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3824527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9223B7F-4056-472A-BCCF-30D32E126EAC}"/>
              </a:ext>
            </a:extLst>
          </p:cNvPr>
          <p:cNvSpPr txBox="1"/>
          <p:nvPr/>
        </p:nvSpPr>
        <p:spPr>
          <a:xfrm>
            <a:off x="2663686" y="258420"/>
            <a:ext cx="10316818" cy="93256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400" dirty="0">
              <a:solidFill>
                <a:schemeClr val="bg1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3539839"/>
      </p:ext>
    </p:extLst>
  </p:cSld>
  <p:clrMapOvr>
    <a:masterClrMapping/>
  </p:clrMapOvr>
  <p:transition spd="slow">
    <p:wipe/>
  </p:transition>
</p:sld>
</file>

<file path=ppt/slides/slide1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5725147"/>
      </p:ext>
    </p:extLst>
  </p:cSld>
  <p:clrMapOvr>
    <a:masterClrMapping/>
  </p:clrMapOvr>
  <p:transition spd="slow">
    <p:wipe/>
  </p:transition>
</p:sld>
</file>

<file path=ppt/slides/slide1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704E6B-BB2D-4613-AAD7-0B9026A60F91}"/>
              </a:ext>
            </a:extLst>
          </p:cNvPr>
          <p:cNvSpPr txBox="1"/>
          <p:nvPr/>
        </p:nvSpPr>
        <p:spPr>
          <a:xfrm>
            <a:off x="7315" y="174169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9489827"/>
      </p:ext>
    </p:extLst>
  </p:cSld>
  <p:clrMapOvr>
    <a:masterClrMapping/>
  </p:clrMapOvr>
  <p:transition spd="slow">
    <p:wipe/>
  </p:transition>
</p:sld>
</file>

<file path=ppt/slides/slide1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729368"/>
      </p:ext>
    </p:extLst>
  </p:cSld>
  <p:clrMapOvr>
    <a:masterClrMapping/>
  </p:clrMapOvr>
  <p:transition spd="slow">
    <p:wipe/>
  </p:transition>
</p:sld>
</file>

<file path=ppt/slides/slide1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5D076F-8BAB-43C1-8C95-3A7936E27CBB}"/>
              </a:ext>
            </a:extLst>
          </p:cNvPr>
          <p:cNvSpPr txBox="1"/>
          <p:nvPr/>
        </p:nvSpPr>
        <p:spPr>
          <a:xfrm>
            <a:off x="7315" y="34834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7967862"/>
      </p:ext>
    </p:extLst>
  </p:cSld>
  <p:clrMapOvr>
    <a:masterClrMapping/>
  </p:clrMapOvr>
  <p:transition spd="slow">
    <p:wipe/>
  </p:transition>
</p:sld>
</file>

<file path=ppt/slides/slide1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7537857"/>
      </p:ext>
    </p:extLst>
  </p:cSld>
  <p:clrMapOvr>
    <a:masterClrMapping/>
  </p:clrMapOvr>
  <p:transition spd="slow">
    <p:wipe/>
  </p:transition>
</p:sld>
</file>

<file path=ppt/slides/slide1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B482EB-B57F-4F11-A2C6-7C73F1BA41D0}"/>
              </a:ext>
            </a:extLst>
          </p:cNvPr>
          <p:cNvSpPr txBox="1"/>
          <p:nvPr/>
        </p:nvSpPr>
        <p:spPr>
          <a:xfrm>
            <a:off x="0" y="261258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</a:t>
            </a:r>
            <a:r>
              <a:rPr lang="en-IN" sz="4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0609177"/>
      </p:ext>
    </p:extLst>
  </p:cSld>
  <p:clrMapOvr>
    <a:masterClrMapping/>
  </p:clrMapOvr>
  <p:transition spd="slow">
    <p:wipe/>
  </p:transition>
</p:sld>
</file>

<file path=ppt/slides/slide1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4437364"/>
      </p:ext>
    </p:extLst>
  </p:cSld>
  <p:clrMapOvr>
    <a:masterClrMapping/>
  </p:clrMapOvr>
  <p:transition spd="slow">
    <p:wipe/>
  </p:transition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56704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B927C2C-2216-412D-BEBB-BA1D0DAFA6E8}"/>
              </a:ext>
            </a:extLst>
          </p:cNvPr>
          <p:cNvSpPr txBox="1"/>
          <p:nvPr/>
        </p:nvSpPr>
        <p:spPr>
          <a:xfrm>
            <a:off x="-2074" y="410545"/>
            <a:ext cx="16258074" cy="74174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       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– నీ కృపలే నాకు హేతువులాయె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– నీ పాద సన్నిధి చేరియున్నానే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  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మూలరాయి నీవైయుండగా – అపొస్తలుల పునాది మీద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నివాసముగా కట్టబడుటకై – ఆత్మాభిషేకము అనుగ్రహించితివి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పిడుగులు విసిరే మెరుపుల వంటి – శత్రువులు నాకు ఎదురై నిల్చిన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విరోధముగా రూపించిన ఏ – ఆయుధము వర్ధిల్లలేదు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– వాద్యము వాయించి పాడెదను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– సాగెద నూతన యెరూషలేము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– కలనైనను మెలకువనైన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– కనిపెట్టుచుంటిని కడబూరధ్వనికి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||ప్రాణే</a:t>
            </a:r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1709645"/>
      </p:ext>
    </p:extLst>
  </p:cSld>
  <p:clrMapOvr>
    <a:masterClrMapping/>
  </p:clrMapOvr>
  <p:transition spd="slow">
    <p:wipe/>
  </p:transition>
</p:sld>
</file>

<file path=ppt/slides/slide1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12747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4259433"/>
      </p:ext>
    </p:extLst>
  </p:cSld>
  <p:clrMapOvr>
    <a:masterClrMapping/>
  </p:clrMapOvr>
  <p:transition spd="slow">
    <p:wipe/>
  </p:transition>
</p:sld>
</file>

<file path=ppt/slides/slide1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2064AA-0B26-4DB5-AF34-19A6F1FA0A67}"/>
              </a:ext>
            </a:extLst>
          </p:cNvPr>
          <p:cNvSpPr txBox="1"/>
          <p:nvPr/>
        </p:nvSpPr>
        <p:spPr>
          <a:xfrm>
            <a:off x="3175" y="208846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కృపలే నాకు హేతువులాయె </a:t>
            </a:r>
            <a:r>
              <a:rPr lang="te-IN" sz="4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సన్నిధి చేరియున్నానే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4707658"/>
      </p:ext>
    </p:extLst>
  </p:cSld>
  <p:clrMapOvr>
    <a:masterClrMapping/>
  </p:clrMapOvr>
  <p:transition spd="slow">
    <p:wipe/>
  </p:transition>
</p:sld>
</file>

<file path=ppt/slides/slide1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130527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8197218"/>
      </p:ext>
    </p:extLst>
  </p:cSld>
  <p:clrMapOvr>
    <a:masterClrMapping/>
  </p:clrMapOvr>
  <p:transition spd="slow">
    <p:wipe/>
  </p:transition>
</p:sld>
</file>

<file path=ppt/slides/slide1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2F81CA-A59C-4F19-A0EA-4CD8086D94A9}"/>
              </a:ext>
            </a:extLst>
          </p:cNvPr>
          <p:cNvSpPr txBox="1"/>
          <p:nvPr/>
        </p:nvSpPr>
        <p:spPr>
          <a:xfrm>
            <a:off x="3175" y="139539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మూలరాయి నీవైయుండగా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అపొస్తలుల పునాది మీద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నివాసముగా కట్టబడుటకై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ఆత్మాభిషేకము అనుగ్రహించితివి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44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6752339"/>
      </p:ext>
    </p:extLst>
  </p:cSld>
  <p:clrMapOvr>
    <a:masterClrMapping/>
  </p:clrMapOvr>
  <p:transition spd="slow">
    <p:wipe/>
  </p:transition>
</p:sld>
</file>

<file path=ppt/slides/slide1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01463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9568751"/>
      </p:ext>
    </p:extLst>
  </p:cSld>
  <p:clrMapOvr>
    <a:masterClrMapping/>
  </p:clrMapOvr>
  <p:transition spd="slow">
    <p:wipe/>
  </p:transition>
</p:sld>
</file>

<file path=ppt/slides/slide1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407C3A-03BD-4281-A0B8-897432436860}"/>
              </a:ext>
            </a:extLst>
          </p:cNvPr>
          <p:cNvSpPr txBox="1"/>
          <p:nvPr/>
        </p:nvSpPr>
        <p:spPr>
          <a:xfrm>
            <a:off x="3175" y="167055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పిడుగులు విసిరే మెరుపుల వంటి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శత్రువులు నాకు ఎదురై నిల్చిన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4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విరోధముగా రూపించిన ఏ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ఆయుధము వర్ధిల్లలేదు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5962223"/>
      </p:ext>
    </p:extLst>
  </p:cSld>
  <p:clrMapOvr>
    <a:masterClrMapping/>
  </p:clrMapOvr>
  <p:transition spd="slow">
    <p:wipe/>
  </p:transition>
</p:sld>
</file>

<file path=ppt/slides/slide1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24036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8879491"/>
      </p:ext>
    </p:extLst>
  </p:cSld>
  <p:clrMapOvr>
    <a:masterClrMapping/>
  </p:clrMapOvr>
  <p:transition spd="slow">
    <p:wipe/>
  </p:transition>
</p:sld>
</file>

<file path=ppt/slides/slide1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308FEB-34D5-49DF-94ED-0AA01DA1ED1B}"/>
              </a:ext>
            </a:extLst>
          </p:cNvPr>
          <p:cNvSpPr txBox="1"/>
          <p:nvPr/>
        </p:nvSpPr>
        <p:spPr>
          <a:xfrm>
            <a:off x="3175" y="167055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వాద్యము వాయించి పాడెదను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సాగెద నూతన యెరూషలేము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 </a:t>
            </a: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1719507"/>
      </p:ext>
    </p:extLst>
  </p:cSld>
  <p:clrMapOvr>
    <a:masterClrMapping/>
  </p:clrMapOvr>
  <p:transition spd="slow">
    <p:wipe/>
  </p:transition>
</p:sld>
</file>

<file path=ppt/slides/slide1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220838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6227934"/>
      </p:ext>
    </p:extLst>
  </p:cSld>
  <p:clrMapOvr>
    <a:masterClrMapping/>
  </p:clrMapOvr>
  <p:transition spd="slow">
    <p:wipe/>
  </p:transition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యెరుషలేం సీయోను నాకై నిర్మించుచున్నావు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నిరక్షణయే రగులుచున్నది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ఆధిపత్యమే అర్హత కలిగించె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ప్రసన్న వదనమును ఆరాధించ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3197795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08AA3D-266D-48FB-A687-EAF767F9AF5E}"/>
              </a:ext>
            </a:extLst>
          </p:cNvPr>
          <p:cNvSpPr txBox="1"/>
          <p:nvPr/>
        </p:nvSpPr>
        <p:spPr>
          <a:xfrm>
            <a:off x="3175" y="142904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కలనైనను మెలకువనైన </a:t>
            </a:r>
            <a:r>
              <a:rPr lang="te-IN" sz="4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కనిపెట్టుచుంటిని కడబూరధ్వనికి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3120139"/>
      </p:ext>
    </p:extLst>
  </p:cSld>
  <p:clrMapOvr>
    <a:masterClrMapping/>
  </p:clrMapOvr>
  <p:transition spd="slow">
    <p:wipe/>
  </p:transition>
</p:sld>
</file>

<file path=ppt/slides/slide1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46614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6347093"/>
      </p:ext>
    </p:extLst>
  </p:cSld>
  <p:clrMapOvr>
    <a:masterClrMapping/>
  </p:clrMapOvr>
  <p:transition spd="slow">
    <p:wipe/>
  </p:transition>
</p:sld>
</file>

<file path=ppt/slides/slide1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8" y="864014"/>
            <a:ext cx="7787100" cy="66020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సంకేళ్ళు సంబరాలు ముగబోయెను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నిత్యానందభరితులే సియోనుకు తిరిగివచ్చెను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2678824806"/>
      </p:ext>
    </p:extLst>
  </p:cSld>
  <p:clrMapOvr>
    <a:masterClrMapping/>
  </p:clrMapOvr>
  <p:transition spd="slow">
    <p:wipe/>
  </p:transition>
</p:sld>
</file>

<file path=ppt/slides/slide1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675062601"/>
      </p:ext>
    </p:extLst>
  </p:cSld>
  <p:clrMapOvr>
    <a:masterClrMapping/>
  </p:clrMapOvr>
  <p:transition spd="slow">
    <p:wipe/>
  </p:transition>
</p:sld>
</file>

<file path=ppt/slides/slide1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333866"/>
            <a:ext cx="1889293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సంకేళ్ళు సంబరాలు ముగబోయెను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నిత్యానందభరితులే సియోనుకు తిరిగివచ్చెను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299411869"/>
      </p:ext>
    </p:extLst>
  </p:cSld>
  <p:clrMapOvr>
    <a:masterClrMapping/>
  </p:clrMapOvr>
  <p:transition spd="slow">
    <p:wipe/>
  </p:transition>
</p:sld>
</file>

<file path=ppt/slides/slide1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734643676"/>
      </p:ext>
    </p:extLst>
  </p:cSld>
  <p:clrMapOvr>
    <a:masterClrMapping/>
  </p:clrMapOvr>
  <p:transition spd="slow">
    <p:wipe/>
  </p:transition>
</p:sld>
</file>

<file path=ppt/slides/slide1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93476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3932780387"/>
      </p:ext>
    </p:extLst>
  </p:cSld>
  <p:clrMapOvr>
    <a:masterClrMapping/>
  </p:clrMapOvr>
  <p:transition spd="slow">
    <p:wipe/>
  </p:transition>
</p:sld>
</file>

<file path=ppt/slides/slide1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253457900"/>
      </p:ext>
    </p:extLst>
  </p:cSld>
  <p:clrMapOvr>
    <a:masterClrMapping/>
  </p:clrMapOvr>
  <p:transition spd="slow">
    <p:wipe/>
  </p:transition>
</p:sld>
</file>

<file path=ppt/slides/slide1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322215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1800215474"/>
      </p:ext>
    </p:extLst>
  </p:cSld>
  <p:clrMapOvr>
    <a:masterClrMapping/>
  </p:clrMapOvr>
  <p:transition spd="slow">
    <p:wipe/>
  </p:transition>
</p:sld>
</file>

<file path=ppt/slides/slide1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217813015"/>
      </p:ext>
    </p:extLst>
  </p:cSld>
  <p:clrMapOvr>
    <a:masterClrMapping/>
  </p:clrMapOvr>
  <p:transition spd="slow">
    <p:wipe/>
  </p:transition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415151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36D46D-DB62-45F7-AE9A-6A0A1596B454}"/>
              </a:ext>
            </a:extLst>
          </p:cNvPr>
          <p:cNvSpPr txBox="1"/>
          <p:nvPr/>
        </p:nvSpPr>
        <p:spPr>
          <a:xfrm>
            <a:off x="3520771" y="247376"/>
            <a:ext cx="7825949" cy="3878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పాడెద మనసారా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వేరొక నామము లేదాయె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1. కలుషితమైన నదియై నేను కడలియ్యేనదిలో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కలసిపోతినే కలువరి దారిలో కనబడదే ఇక పాపాలరాశి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2. పోరు తరగని సిగసిగలెనియె అణచి కృపాతిశయము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పాదయైన నా హృదయంలోనే పొంగెనే అభిషేక తైలం</a:t>
            </a:r>
            <a:endParaRPr lang="en-IN" sz="3078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7023857"/>
      </p:ext>
    </p:extLst>
  </p:cSld>
  <p:clrMapOvr>
    <a:masterClrMapping/>
  </p:clrMapOvr>
  <p:transition spd="slow">
    <p:wipe/>
  </p:transition>
</p:sld>
</file>

<file path=ppt/slides/slide1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62672124"/>
      </p:ext>
    </p:extLst>
  </p:cSld>
  <p:clrMapOvr>
    <a:masterClrMapping/>
  </p:clrMapOvr>
  <p:transition spd="slow">
    <p:wipe/>
  </p:transition>
</p:sld>
</file>

<file path=ppt/slides/slide1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37073E3-DF3A-408F-A0B8-9B4ACE0C34CF}"/>
              </a:ext>
            </a:extLst>
          </p:cNvPr>
          <p:cNvSpPr txBox="1"/>
          <p:nvPr/>
        </p:nvSpPr>
        <p:spPr>
          <a:xfrm>
            <a:off x="0" y="642045"/>
            <a:ext cx="160020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కలుషితమైన నదియై నేను కడలియైన నీలో 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కలసిపోతినే కలువరి దారిలో కనబడదే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ఇక పాపాలరాశి</a:t>
            </a:r>
            <a:endParaRPr lang="en-IN" sz="72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290497228"/>
      </p:ext>
    </p:extLst>
  </p:cSld>
  <p:clrMapOvr>
    <a:masterClrMapping/>
  </p:clrMapOvr>
  <p:transition spd="slow">
    <p:wipe/>
  </p:transition>
</p:sld>
</file>

<file path=ppt/slides/slide1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24721190"/>
      </p:ext>
    </p:extLst>
  </p:cSld>
  <p:clrMapOvr>
    <a:masterClrMapping/>
  </p:clrMapOvr>
  <p:transition spd="slow">
    <p:wipe/>
  </p:transition>
</p:sld>
</file>

<file path=ppt/slides/slide1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5919CD-730B-45C3-9CA2-70B7C0463727}"/>
              </a:ext>
            </a:extLst>
          </p:cNvPr>
          <p:cNvSpPr txBox="1"/>
          <p:nvPr/>
        </p:nvSpPr>
        <p:spPr>
          <a:xfrm>
            <a:off x="170191" y="493256"/>
            <a:ext cx="1546668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పోరు తరగని సిగ సెగ లన్నియు </a:t>
            </a: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అణచె కృపాతిశయము</a:t>
            </a:r>
            <a:b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పాదయైన నా హృదయములోన పొంగెనే అభిషేక తైలం</a:t>
            </a:r>
            <a:endParaRPr lang="en-IN" sz="66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910695868"/>
      </p:ext>
    </p:extLst>
  </p:cSld>
  <p:clrMapOvr>
    <a:masterClrMapping/>
  </p:clrMapOvr>
  <p:transition spd="slow">
    <p:wipe/>
  </p:transition>
</p:sld>
</file>

<file path=ppt/slides/slide1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87103916"/>
      </p:ext>
    </p:extLst>
  </p:cSld>
  <p:clrMapOvr>
    <a:masterClrMapping/>
  </p:clrMapOvr>
  <p:transition spd="slow">
    <p:wipe/>
  </p:transition>
</p:sld>
</file>

<file path=ppt/slides/slide1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498517" y="383383"/>
            <a:ext cx="12087052" cy="78158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శ్రమలలో బహుశ్రమలలో - ఆదరణ కలిగించెను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వాక్యమే కృపావాక్యమే - నను వీడని అనుబంధమై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 జలధారలై - సంతృప్తినిచ్చెను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 ఔషధమై - గాయములు కట్టెను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మాటే మధురం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b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మేలుకై సమస్తమును - జరిగించుచున్నావు నీవు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ఏదియు కొదువచేయవు - నిన్నాశ్రయించిన వారికి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భీకరమైన కార్యములు చేయుచున్నవాడా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సజీవుడవై అధికస్తోత్రము పొందుచున్నవాడా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ఘనపరతును నిన్నే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ప్రేమించే యేసయ్యా నీవుంటే చాలునయా 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సంఘమై నీ స్వాస్థ్యమై - నను నీయెదుట నిలపాలని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మహిమాత్మతో - నను ముద్రించియున్నావు నీవు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వరములతో ఫలములతో నీకై బ్రతకాలని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తుదిశ్వాస నీ సన్నిధిలో విజయంచూడాలని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ఆశతో ఉన్నానయా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కరుణించే యేసయ్యా నీకోసమే నాజీవితం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నిన్నుచేరే ఆశయం తీరాలయ్యా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నిన్నుచూసే ఆక్షణం రావాలయ్యా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09324376"/>
      </p:ext>
    </p:extLst>
  </p:cSld>
  <p:clrMapOvr>
    <a:masterClrMapping/>
  </p:clrMapOvr>
  <p:transition spd="slow">
    <p:wipe/>
  </p:transition>
</p:sld>
</file>

<file path=ppt/slides/slide1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068554063"/>
      </p:ext>
    </p:extLst>
  </p:cSld>
  <p:clrMapOvr>
    <a:masterClrMapping/>
  </p:clrMapOvr>
  <p:transition spd="slow">
    <p:wipe/>
  </p:transition>
</p:sld>
</file>

<file path=ppt/slides/slide1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353675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శ్రమలలో బహుశ్రమలలో - ఆదరణ కలిగించెను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వాక్యమే కృపావాక్యమే - నను వీడని అనుబంధమై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 జలధారలై - సంతృప్తినిచ్చెను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 ఔషధమై - గాయములు కట్టెను</a:t>
            </a:r>
          </a:p>
        </p:txBody>
      </p:sp>
    </p:spTree>
    <p:extLst>
      <p:ext uri="{BB962C8B-B14F-4D97-AF65-F5344CB8AC3E}">
        <p14:creationId xmlns:p14="http://schemas.microsoft.com/office/powerpoint/2010/main" val="216658139"/>
      </p:ext>
    </p:extLst>
  </p:cSld>
  <p:clrMapOvr>
    <a:masterClrMapping/>
  </p:clrMapOvr>
  <p:transition spd="slow">
    <p:wipe/>
  </p:transition>
</p:sld>
</file>

<file path=ppt/slides/slide1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353675"/>
            <a:ext cx="1504477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మాటే మధురం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860277643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-157803" y="1050803"/>
            <a:ext cx="1595248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సరియగు త్రోవను నడువ కట్టడలను బోధించు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సమయోచిత జ్ఞానమును దాయచేసి దీవించు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530759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871098"/>
            <a:ext cx="7524182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ఎడారులు లోయలు ఎదురు నిలచినా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ఎన్నడెవరు నడువని బాటయైనను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వెరవదెన్నడైనను నాదు హృదయము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గాయపడిన యేసుపాదం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అందు నడచెను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ప్రవాహం వోలె శోదకుండు ఎదురు వచ్చినా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యుద్ధకేక నా నోట యేసు నామమే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విరోదమైన ఆయుధాలు యేవి ఫలించవు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యెహోవా నిస్సియే నాదు విజయము</a:t>
            </a:r>
          </a:p>
        </p:txBody>
      </p:sp>
    </p:spTree>
    <p:extLst>
      <p:ext uri="{BB962C8B-B14F-4D97-AF65-F5344CB8AC3E}">
        <p14:creationId xmlns:p14="http://schemas.microsoft.com/office/powerpoint/2010/main" val="3803397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099883200"/>
      </p:ext>
    </p:extLst>
  </p:cSld>
  <p:clrMapOvr>
    <a:masterClrMapping/>
  </p:clrMapOvr>
  <p:transition spd="slow">
    <p:wipe/>
  </p:transition>
</p:sld>
</file>

<file path=ppt/slides/slide1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4241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మేలుకై సమస్తమును - జరిగించుచున్నావు నీవు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ఏదియు కొదువచేయవు - నిన్నాశ్రయించిన వారికి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భీకరమైన కార్యములు చేయుచున్నవాడా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సజీవుడవై అధికస్తోత్రము పొందుచున్నవాడా </a:t>
            </a:r>
          </a:p>
        </p:txBody>
      </p:sp>
    </p:spTree>
    <p:extLst>
      <p:ext uri="{BB962C8B-B14F-4D97-AF65-F5344CB8AC3E}">
        <p14:creationId xmlns:p14="http://schemas.microsoft.com/office/powerpoint/2010/main" val="2030132654"/>
      </p:ext>
    </p:extLst>
  </p:cSld>
  <p:clrMapOvr>
    <a:masterClrMapping/>
  </p:clrMapOvr>
  <p:transition spd="slow">
    <p:wipe/>
  </p:transition>
</p:sld>
</file>

<file path=ppt/slides/slide1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4241"/>
            <a:ext cx="1504477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ఘనపరతును నిన్నే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ప్రేమించే యేసయ్యా నీవుంటే చాలునయా 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700846261"/>
      </p:ext>
    </p:extLst>
  </p:cSld>
  <p:clrMapOvr>
    <a:masterClrMapping/>
  </p:clrMapOvr>
  <p:transition spd="slow">
    <p:wipe/>
  </p:transition>
</p:sld>
</file>

<file path=ppt/slides/slide1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615931613"/>
      </p:ext>
    </p:extLst>
  </p:cSld>
  <p:clrMapOvr>
    <a:masterClrMapping/>
  </p:clrMapOvr>
  <p:transition spd="slow">
    <p:wipe/>
  </p:transition>
</p:sld>
</file>

<file path=ppt/slides/slide1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365337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సంఘమై నీ స్వాస్థ్యమై - నను నీయెదుట నిలపాలని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మహిమాత్మతో - నను ముద్రించియున్నావు నీవు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వరములతో ఫలములతో నీకై బ్రతకాలని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తుదిశ్వాస నీ సన్నిధిలో విజయంచూడాలని </a:t>
            </a:r>
          </a:p>
        </p:txBody>
      </p:sp>
    </p:spTree>
    <p:extLst>
      <p:ext uri="{BB962C8B-B14F-4D97-AF65-F5344CB8AC3E}">
        <p14:creationId xmlns:p14="http://schemas.microsoft.com/office/powerpoint/2010/main" val="1457740300"/>
      </p:ext>
    </p:extLst>
  </p:cSld>
  <p:clrMapOvr>
    <a:masterClrMapping/>
  </p:clrMapOvr>
  <p:transition spd="slow">
    <p:wipe/>
  </p:transition>
</p:sld>
</file>

<file path=ppt/slides/slide1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197697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ఆశతో ఉన్నానయా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కరుణించే యేసయ్యా నీకోసమే నాజీవితం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నిన్నుచేరే ఆశయం తీరాలయ్యా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నిన్నుచూసే ఆక్షణం రావాలయ్యా </a:t>
            </a:r>
          </a:p>
        </p:txBody>
      </p:sp>
    </p:spTree>
    <p:extLst>
      <p:ext uri="{BB962C8B-B14F-4D97-AF65-F5344CB8AC3E}">
        <p14:creationId xmlns:p14="http://schemas.microsoft.com/office/powerpoint/2010/main" val="3247938990"/>
      </p:ext>
    </p:extLst>
  </p:cSld>
  <p:clrMapOvr>
    <a:masterClrMapping/>
  </p:clrMapOvr>
  <p:transition spd="slow">
    <p:wipe/>
  </p:transition>
</p:sld>
</file>

<file path=ppt/slides/slide1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650146774"/>
      </p:ext>
    </p:extLst>
  </p:cSld>
  <p:clrMapOvr>
    <a:masterClrMapping/>
  </p:clrMapOvr>
  <p:transition spd="slow">
    <p:wipe/>
  </p:transition>
</p:sld>
</file>

<file path=ppt/slides/slide1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773187" y="713223"/>
            <a:ext cx="12087052" cy="61333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 - వేయి దినములకంటె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అద్భుత కార్యములు ..ఆ.. జరిగించు దేవుడవు ..ఆ.. అనవరతము నీ మహిమలు పొగడ ఆత్మలో నిలుపుమయా ఆత్మతో సత్యములో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ఆరాధించగ మనసుతో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అల్ప ఒ ఇమేఘయు-ఆత్మరూపుడవు-ఆనదించగ నీఒడిలో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అత్యంత పరిశుద్ధమౌ ..ఆ.. నీదు గుడారమున ..ఆ..  నివసించుటకు యోగ్యత నొసగి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మమ్ము హెచ్చించితివి నీ దయన్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జుంటె ధారల కన్నను - తేనే మధురిమ కన్ననూ శ్రేష్ఠమౌ నీదు వాక్కుల చేత-మము తృప్తి పరచుమయా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పరిశుద్ధ సన్నిధిలో ..ఆ.. పరిశుద్దాత్ముని నీడలో ..ఆ..  పరిపూర్ణహృదయముతో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పరివర్తనముతో ప్రభునే ప్రస్తుతించెదన్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మాదేహమే ఆలయం - కావాలి నీకే ఆలయం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 ప్రియుడవు-పాదముల జేరి-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ప్రాణార్పము చేతున్</a:t>
            </a:r>
          </a:p>
        </p:txBody>
      </p:sp>
    </p:spTree>
    <p:extLst>
      <p:ext uri="{BB962C8B-B14F-4D97-AF65-F5344CB8AC3E}">
        <p14:creationId xmlns:p14="http://schemas.microsoft.com/office/powerpoint/2010/main" val="2902471650"/>
      </p:ext>
    </p:extLst>
  </p:cSld>
  <p:clrMapOvr>
    <a:masterClrMapping/>
  </p:clrMapOvr>
  <p:transition spd="slow">
    <p:wipe/>
  </p:transition>
</p:sld>
</file>

<file path=ppt/slides/slide1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9" y="43478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911555523"/>
      </p:ext>
    </p:extLst>
  </p:cSld>
  <p:clrMapOvr>
    <a:masterClrMapping/>
  </p:clrMapOvr>
  <p:transition spd="slow">
    <p:wipe/>
  </p:transition>
</p:sld>
</file>

<file path=ppt/slides/slide1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-554414" y="431042"/>
            <a:ext cx="1674570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అద్భుత కార్యములు ..ఆ.. జరిగించు దేవుడవు ..ఆ..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అనవరతము నీ మహిమలు పొగడ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ఆత్మలో నిలుపుమయా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6120633"/>
      </p:ext>
    </p:extLst>
  </p:cSld>
  <p:clrMapOvr>
    <a:masterClrMapping/>
  </p:clrMapOvr>
  <p:transition spd="slow">
    <p:wipe/>
  </p:transition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4059398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-554414" y="431042"/>
            <a:ext cx="1674570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సత్యములో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ఆరాధించగ మనసుతో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అల్ప ఒ ఇమేఘయు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ఆత్మరూపుడవు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ఆనదించగ నీఒడిలో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7951609"/>
      </p:ext>
    </p:extLst>
  </p:cSld>
  <p:clrMapOvr>
    <a:masterClrMapping/>
  </p:clrMapOvr>
  <p:transition spd="slow">
    <p:wipe/>
  </p:transition>
</p:sld>
</file>

<file path=ppt/slides/slide1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8906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1825647916"/>
      </p:ext>
    </p:extLst>
  </p:cSld>
  <p:clrMapOvr>
    <a:masterClrMapping/>
  </p:clrMapOvr>
  <p:transition spd="slow">
    <p:wipe/>
  </p:transition>
</p:sld>
</file>

<file path=ppt/slides/slide1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అత్యంత పరిశుద్ధమౌ ..ఆ.. నీదు గుడారమున ..ఆ..  నివసించుటకు యోగ్యత నొసగి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మమ్ము హెచ్చించితివి నీ దయన్</a:t>
            </a:r>
          </a:p>
        </p:txBody>
      </p:sp>
    </p:spTree>
    <p:extLst>
      <p:ext uri="{BB962C8B-B14F-4D97-AF65-F5344CB8AC3E}">
        <p14:creationId xmlns:p14="http://schemas.microsoft.com/office/powerpoint/2010/main" val="1935114036"/>
      </p:ext>
    </p:extLst>
  </p:cSld>
  <p:clrMapOvr>
    <a:masterClrMapping/>
  </p:clrMapOvr>
  <p:transition spd="slow">
    <p:wipe/>
  </p:transition>
</p:sld>
</file>

<file path=ppt/slides/slide1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జుంటె ధారల కన్నను - తేనే మధురిమ కన్ననూ</a:t>
            </a:r>
            <a:endParaRPr lang="en-IN" sz="6926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శ్రేష్ఠమౌ నీదు వాక్కుల చేత</a:t>
            </a:r>
            <a:endParaRPr lang="en-IN" sz="6926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మము తృప్తి పరచుమయా</a:t>
            </a:r>
          </a:p>
        </p:txBody>
      </p:sp>
    </p:spTree>
    <p:extLst>
      <p:ext uri="{BB962C8B-B14F-4D97-AF65-F5344CB8AC3E}">
        <p14:creationId xmlns:p14="http://schemas.microsoft.com/office/powerpoint/2010/main" val="3018673045"/>
      </p:ext>
    </p:extLst>
  </p:cSld>
  <p:clrMapOvr>
    <a:masterClrMapping/>
  </p:clrMapOvr>
  <p:transition spd="slow">
    <p:wipe/>
  </p:transition>
</p:sld>
</file>

<file path=ppt/slides/slide1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41954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3534313385"/>
      </p:ext>
    </p:extLst>
  </p:cSld>
  <p:clrMapOvr>
    <a:masterClrMapping/>
  </p:clrMapOvr>
  <p:transition spd="slow">
    <p:wipe/>
  </p:transition>
</p:sld>
</file>

<file path=ppt/slides/slide1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9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పరిశుద్ధ సన్నిధిలో ..ఆ.. పరిశుద్దాత్ముని నీడలో ..ఆ..  పరిపూర్ణహృదయముతో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పరివర్తనముతో ప్రభునే ప్రస్తుతించెదన్</a:t>
            </a:r>
          </a:p>
        </p:txBody>
      </p:sp>
    </p:spTree>
    <p:extLst>
      <p:ext uri="{BB962C8B-B14F-4D97-AF65-F5344CB8AC3E}">
        <p14:creationId xmlns:p14="http://schemas.microsoft.com/office/powerpoint/2010/main" val="2707056298"/>
      </p:ext>
    </p:extLst>
  </p:cSld>
  <p:clrMapOvr>
    <a:masterClrMapping/>
  </p:clrMapOvr>
  <p:transition spd="slow">
    <p:wipe/>
  </p:transition>
</p:sld>
</file>

<file path=ppt/slides/slide1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9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మాదేహమే ఆలయం - కావాలి నీకే ఆలయం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 ప్రియుడవు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పాదముల జేరి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ప్రాణార్పము చేతున్</a:t>
            </a:r>
          </a:p>
        </p:txBody>
      </p:sp>
    </p:spTree>
    <p:extLst>
      <p:ext uri="{BB962C8B-B14F-4D97-AF65-F5344CB8AC3E}">
        <p14:creationId xmlns:p14="http://schemas.microsoft.com/office/powerpoint/2010/main" val="944970739"/>
      </p:ext>
    </p:extLst>
  </p:cSld>
  <p:clrMapOvr>
    <a:masterClrMapping/>
  </p:clrMapOvr>
  <p:transition spd="slow">
    <p:wipe/>
  </p:transition>
</p:sld>
</file>

<file path=ppt/slides/slide1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4334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24845576"/>
      </p:ext>
    </p:extLst>
  </p:cSld>
  <p:clrMapOvr>
    <a:masterClrMapping/>
  </p:clrMapOvr>
  <p:transition spd="slow">
    <p:wipe/>
  </p:transition>
</p:sld>
</file>

<file path=ppt/slides/slide1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7C5773-4AEF-438A-92BB-5573039905C5}"/>
              </a:ext>
            </a:extLst>
          </p:cNvPr>
          <p:cNvSpPr txBox="1"/>
          <p:nvPr/>
        </p:nvSpPr>
        <p:spPr>
          <a:xfrm>
            <a:off x="7315" y="695739"/>
            <a:ext cx="15629560" cy="79714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ప్రియ ఆత్మ స్వరూపుడా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మా మధ్యకు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ఊబి నుండి నను రక్షించితివి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పాపం కడిగి శుద్ధీకరించి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 నీ దివ్య రక్తంతో 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సీనాయి కొండపై అరుదెంచిన దేవా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దాహం తీర్చుటకై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 ఆ దివ్య సమయంలో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ఆత్మవరములతో నన్ను నింపు దేవా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క్రీస్తు వలె నను అభిషేకించుము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సన్నిధిలో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4407725"/>
      </p:ext>
    </p:extLst>
  </p:cSld>
  <p:clrMapOvr>
    <a:masterClrMapping/>
  </p:clrMapOvr>
  <p:transition spd="slow">
    <p:wipe/>
  </p:transition>
</p:sld>
</file>

<file path=ppt/slides/slide1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C73444-AEB5-4C1F-95A3-91D0B6B072E8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3559940357"/>
      </p:ext>
    </p:extLst>
  </p:cSld>
  <p:clrMapOvr>
    <a:masterClrMapping/>
  </p:clrMapOvr>
  <p:transition spd="slow">
    <p:wipe/>
  </p:transition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ఎడారులు లోయలు ఎదురు నిలచినా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ఎన్నడెవరు నడువని బాటయైనను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వెరవదెన్నడైనను నాదు హృదయము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గాయపడిన యేసుపాదం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 నడచెను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346233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13B8375-8F07-4DBE-8A65-42340CE9B723}"/>
              </a:ext>
            </a:extLst>
          </p:cNvPr>
          <p:cNvSpPr txBox="1"/>
          <p:nvPr/>
        </p:nvSpPr>
        <p:spPr>
          <a:xfrm>
            <a:off x="-15875" y="300792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ఊబి నుండి నను రక్షించితివి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పాపం కడిగి శుద్ధీకరించి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నీ దివ్య రక్తంతో  </a:t>
            </a:r>
          </a:p>
        </p:txBody>
      </p:sp>
    </p:spTree>
    <p:extLst>
      <p:ext uri="{BB962C8B-B14F-4D97-AF65-F5344CB8AC3E}">
        <p14:creationId xmlns:p14="http://schemas.microsoft.com/office/powerpoint/2010/main" val="1788087226"/>
      </p:ext>
    </p:extLst>
  </p:cSld>
  <p:clrMapOvr>
    <a:masterClrMapping/>
  </p:clrMapOvr>
  <p:transition spd="slow">
    <p:wipe/>
  </p:transition>
</p:sld>
</file>

<file path=ppt/slides/slide1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01016-33EF-A2A8-3B8C-75C61D74663E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3077104125"/>
      </p:ext>
    </p:extLst>
  </p:cSld>
  <p:clrMapOvr>
    <a:masterClrMapping/>
  </p:clrMapOvr>
  <p:transition spd="slow">
    <p:wipe/>
  </p:transition>
</p:sld>
</file>

<file path=ppt/slides/slide1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F40DB4-B575-4397-8E74-6F3F0D4EC33F}"/>
              </a:ext>
            </a:extLst>
          </p:cNvPr>
          <p:cNvSpPr txBox="1"/>
          <p:nvPr/>
        </p:nvSpPr>
        <p:spPr>
          <a:xfrm>
            <a:off x="-15875" y="312824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సీనాయి కొండపై అరుదెంచిన దేవా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దాహం తీర్చుటకై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ఆ దివ్య సమయంలో </a:t>
            </a:r>
          </a:p>
        </p:txBody>
      </p:sp>
    </p:spTree>
    <p:extLst>
      <p:ext uri="{BB962C8B-B14F-4D97-AF65-F5344CB8AC3E}">
        <p14:creationId xmlns:p14="http://schemas.microsoft.com/office/powerpoint/2010/main" val="2807935925"/>
      </p:ext>
    </p:extLst>
  </p:cSld>
  <p:clrMapOvr>
    <a:masterClrMapping/>
  </p:clrMapOvr>
  <p:transition spd="slow">
    <p:wipe/>
  </p:transition>
</p:sld>
</file>

<file path=ppt/slides/slide1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27E2BD-DFCB-610C-C615-B03E3B158A27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2349870424"/>
      </p:ext>
    </p:extLst>
  </p:cSld>
  <p:clrMapOvr>
    <a:masterClrMapping/>
  </p:clrMapOvr>
  <p:transition spd="slow">
    <p:wipe/>
  </p:transition>
</p:sld>
</file>

<file path=ppt/slides/slide1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2DB141-82BF-4592-9692-29FF7A9C16EF}"/>
              </a:ext>
            </a:extLst>
          </p:cNvPr>
          <p:cNvSpPr txBox="1"/>
          <p:nvPr/>
        </p:nvSpPr>
        <p:spPr>
          <a:xfrm>
            <a:off x="-15875" y="286757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ఆత్మవరములతో నన్ను నింపు దేవా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క్రీస్తు వలె నను అభిషేకించుము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సన్నిధిలో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6640908"/>
      </p:ext>
    </p:extLst>
  </p:cSld>
  <p:clrMapOvr>
    <a:masterClrMapping/>
  </p:clrMapOvr>
  <p:transition spd="slow">
    <p:wipe/>
  </p:transition>
</p:sld>
</file>

<file path=ppt/slides/slide1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B24755-622E-9478-A2E5-EA9539D2442C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1790620932"/>
      </p:ext>
    </p:extLst>
  </p:cSld>
  <p:clrMapOvr>
    <a:masterClrMapping/>
  </p:clrMapOvr>
  <p:transition spd="slow">
    <p:wipe/>
  </p:transition>
</p:sld>
</file>

<file path=ppt/slides/slide1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203443-3531-1030-2323-204C942FB4F6}"/>
              </a:ext>
            </a:extLst>
          </p:cNvPr>
          <p:cNvSpPr txBox="1"/>
          <p:nvPr/>
        </p:nvSpPr>
        <p:spPr>
          <a:xfrm>
            <a:off x="3909646" y="2171343"/>
            <a:ext cx="7819292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శాపము దీర్చి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పాపమును మోసిరక్తంబు సిలువపై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కార్చితినే ప్రేమింపగా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చింత సమయంలో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సొంత సమస్యలతో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చెంత చేరి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కాపాడితినే</a:t>
            </a:r>
            <a:r>
              <a:rPr lang="en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ప్రేమింపగా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 నిను ప్రేమించుచున్నాను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కలువరి దృశ్యము చూచితిని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00115580"/>
      </p:ext>
    </p:extLst>
  </p:cSld>
  <p:clrMapOvr>
    <a:masterClrMapping/>
  </p:clrMapOvr>
  <p:transition spd="slow">
    <p:wipe/>
  </p:transition>
</p:sld>
</file>

<file path=ppt/slides/slide1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4A6FD6B-626A-AE10-238F-FABB6D0CEF34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0457617"/>
      </p:ext>
    </p:extLst>
  </p:cSld>
  <p:clrMapOvr>
    <a:masterClrMapping/>
  </p:clrMapOvr>
  <p:transition spd="slow">
    <p:wipe/>
  </p:transition>
</p:sld>
</file>

<file path=ppt/slides/slide1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86F90F-6591-9917-3295-391D0119BE28}"/>
              </a:ext>
            </a:extLst>
          </p:cNvPr>
          <p:cNvSpPr txBox="1"/>
          <p:nvPr/>
        </p:nvSpPr>
        <p:spPr>
          <a:xfrm>
            <a:off x="1709" y="281352"/>
            <a:ext cx="1563516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శాపము దీర్చి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పాపమును మోసిరక్తంబు సిలువపై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కార్చితినే ప్రేమింపగా లేవా?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985138"/>
      </p:ext>
    </p:extLst>
  </p:cSld>
  <p:clrMapOvr>
    <a:masterClrMapping/>
  </p:clrMapOvr>
  <p:transition spd="slow">
    <p:wipe/>
  </p:transition>
</p:sld>
</file>

<file path=ppt/slides/slide1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5EB96F3-9BBB-7626-FCBA-1D7F7AC1793F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5589521"/>
      </p:ext>
    </p:extLst>
  </p:cSld>
  <p:clrMapOvr>
    <a:masterClrMapping/>
  </p:clrMapOvr>
  <p:transition spd="slow">
    <p:wipe/>
  </p:transition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3862417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8003FC4-74DE-E3D3-9176-F24E8A4DE03C}"/>
              </a:ext>
            </a:extLst>
          </p:cNvPr>
          <p:cNvSpPr txBox="1"/>
          <p:nvPr/>
        </p:nvSpPr>
        <p:spPr>
          <a:xfrm>
            <a:off x="1709" y="269630"/>
            <a:ext cx="15635166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చింత సమయంలో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సొంత సమస్యలతో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చెంత చేరి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కాపాడితినే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ప్రేమింపగా లేవా?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5369825"/>
      </p:ext>
    </p:extLst>
  </p:cSld>
  <p:clrMapOvr>
    <a:masterClrMapping/>
  </p:clrMapOvr>
  <p:transition spd="slow">
    <p:wipe/>
  </p:transition>
</p:sld>
</file>

<file path=ppt/slides/slide1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E4EE7E7-F9C0-277F-1CF9-CFCC0BFDF049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3391392"/>
      </p:ext>
    </p:extLst>
  </p:cSld>
  <p:clrMapOvr>
    <a:masterClrMapping/>
  </p:clrMapOvr>
  <p:transition spd="slow">
    <p:wipe/>
  </p:transition>
</p:sld>
</file>

<file path=ppt/slides/slide1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46ACD3E-EDE9-5EA5-3844-899C2BC0C144}"/>
              </a:ext>
            </a:extLst>
          </p:cNvPr>
          <p:cNvSpPr txBox="1"/>
          <p:nvPr/>
        </p:nvSpPr>
        <p:spPr>
          <a:xfrm>
            <a:off x="-11054" y="173625"/>
            <a:ext cx="1563635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 నిను 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కలువరి దృశ్యము చూచితిని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3390439467"/>
      </p:ext>
    </p:extLst>
  </p:cSld>
  <p:clrMapOvr>
    <a:masterClrMapping/>
  </p:clrMapOvr>
  <p:transition spd="slow">
    <p:wipe/>
  </p:transition>
</p:sld>
</file>

<file path=ppt/slides/slide1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86186" y="974937"/>
            <a:ext cx="7513030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వినయముగల వారిని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తగిన సమయములో హెచ్చించువాడవని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వాడు పాత్రనై నేనుండుటకై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నిలిచియుందును పవిత్రతతో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(2)|| మహా 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మనస్సు గలవారికే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సమృద్ధిగా కృపను దయచేయువాడవని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సముఖములో సజీవ సాక్షినై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కాపాడుకొందును మెళకువతో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(2)|| మహా 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శోధింపబడు వారికి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 చూపించి తప్పించువాడవని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సిలువ మోయుచు నీ సిలువ నీడను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విశ్రమింతును అంతము వరకు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4257537293"/>
      </p:ext>
    </p:extLst>
  </p:cSld>
  <p:clrMapOvr>
    <a:masterClrMapping/>
  </p:clrMapOvr>
  <p:transition spd="slow">
    <p:wipe/>
  </p:transition>
</p:sld>
</file>

<file path=ppt/slides/slide1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4" y="1071919"/>
            <a:ext cx="16059864" cy="24606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</a:t>
            </a:r>
            <a:r>
              <a:rPr lang="te-IN" sz="5194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19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9741997"/>
      </p:ext>
    </p:extLst>
  </p:cSld>
  <p:clrMapOvr>
    <a:masterClrMapping/>
  </p:clrMapOvr>
  <p:transition spd="slow">
    <p:wipe/>
  </p:transition>
</p:sld>
</file>

<file path=ppt/slides/slide1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503886"/>
            <a:ext cx="16059864" cy="36448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</a:t>
            </a:r>
            <a:r>
              <a:rPr lang="te-IN" sz="5194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19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3848933"/>
      </p:ext>
    </p:extLst>
  </p:cSld>
  <p:clrMapOvr>
    <a:masterClrMapping/>
  </p:clrMapOvr>
  <p:transition spd="slow">
    <p:wipe/>
  </p:transition>
</p:sld>
</file>

<file path=ppt/slides/slide1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186630"/>
            <a:ext cx="15480354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వినయముగల వారిని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తగిన సమయములో హెచ్చించువాడవని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వాడు పాత్రనై నేనుండుటకై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నిలిచియుందును పవిత్రతతో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252369024"/>
      </p:ext>
    </p:extLst>
  </p:cSld>
  <p:clrMapOvr>
    <a:masterClrMapping/>
  </p:clrMapOvr>
  <p:transition spd="slow">
    <p:wipe/>
  </p:transition>
</p:sld>
</file>

<file path=ppt/slides/slide1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52400"/>
            <a:ext cx="1605986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6543211"/>
      </p:ext>
    </p:extLst>
  </p:cSld>
  <p:clrMapOvr>
    <a:masterClrMapping/>
  </p:clrMapOvr>
  <p:transition spd="slow">
    <p:wipe/>
  </p:transition>
</p:sld>
</file>

<file path=ppt/slides/slide1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4" y="201870"/>
            <a:ext cx="17239503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మనస్సు గలవారికే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సమృద్ధిగా కృపను దయచేయువాడవని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సముఖములో సజీవ సాక్షినై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కాపాడుకొందును మెళకువతో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274415904"/>
      </p:ext>
    </p:extLst>
  </p:cSld>
  <p:clrMapOvr>
    <a:masterClrMapping/>
  </p:clrMapOvr>
  <p:transition spd="slow">
    <p:wipe/>
  </p:transition>
</p:sld>
</file>

<file path=ppt/slides/slide1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52400"/>
            <a:ext cx="1605986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5108011"/>
      </p:ext>
    </p:extLst>
  </p:cSld>
  <p:clrMapOvr>
    <a:masterClrMapping/>
  </p:clrMapOvr>
  <p:transition spd="slow">
    <p:wipe/>
  </p:transition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ప్రవాహం వోలె శోదకుండు ఎదురు వచ్చినా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యుద్ధకేక నా నోట యేసు నామమే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విరోదమైన ఆయుధాలు యేవి ఫలించవు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నిస్సియే నాదు విజయము</a:t>
            </a:r>
          </a:p>
        </p:txBody>
      </p:sp>
    </p:spTree>
    <p:extLst>
      <p:ext uri="{BB962C8B-B14F-4D97-AF65-F5344CB8AC3E}">
        <p14:creationId xmlns:p14="http://schemas.microsoft.com/office/powerpoint/2010/main" val="3743510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7254" y="201870"/>
            <a:ext cx="15691381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శోధింపబడు వారికి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 చూపించి తప్పించువాడవని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సిలువ మోయుచు నీ సిలువ నీడను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విశ్రమింతును అంతము వరకు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988974390"/>
      </p:ext>
    </p:extLst>
  </p:cSld>
  <p:clrMapOvr>
    <a:masterClrMapping/>
  </p:clrMapOvr>
  <p:transition spd="slow">
    <p:wipe/>
  </p:transition>
</p:sld>
</file>

<file path=ppt/slides/slide1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52400"/>
            <a:ext cx="1605986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7723902"/>
      </p:ext>
    </p:extLst>
  </p:cSld>
  <p:clrMapOvr>
    <a:masterClrMapping/>
  </p:clrMapOvr>
  <p:transition spd="slow">
    <p:wipe/>
  </p:transition>
</p:sld>
</file>

<file path=ppt/slides/slide1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383917" y="940388"/>
            <a:ext cx="7513030" cy="6128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శృతి ఉన్న పాటలకు విలువలు ఉన్నట్లె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కృతజ్ఞతనిచ్చావు కృపలో నిలిపావు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కృంగిన వేళలో నను లేవనెత్తిన చిరునామా నీవేగా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చరణము వెంట పల్లవి ఉన్నట్లె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క్షణమున నీవు పలుకరించావు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ప్రతికూలమైన పరిస్థితిలన్నియు కనుమరుగైపోయెనే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అనుభవ అనురాగం కలకాలమున్నట్లె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రాజ్యనియమాలలో నిలువనిచ్చావు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రాజమార్గములో నను నడుపుచున్న రారాజువు నీవేగా (2)        ||నీ కృప||</a:t>
            </a:r>
            <a:endParaRPr lang="en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5942482"/>
      </p:ext>
    </p:extLst>
  </p:cSld>
  <p:clrMapOvr>
    <a:masterClrMapping/>
  </p:clrMapOvr>
  <p:transition spd="slow">
    <p:wipe/>
  </p:transition>
</p:sld>
</file>

<file path=ppt/slides/slide1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5911134"/>
      </p:ext>
    </p:extLst>
  </p:cSld>
  <p:clrMapOvr>
    <a:masterClrMapping/>
  </p:clrMapOvr>
  <p:transition spd="slow">
    <p:wipe/>
  </p:transition>
</p:sld>
</file>

<file path=ppt/slides/slide1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8260" y="179090"/>
            <a:ext cx="1548035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శృతి ఉన్న పాటలకు విలువలు ఉన్నట్లె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కృతజ్ఞతనిచ్చావు కృపలో నిలిపావు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కృంగిన వేళలో నను లేవనెత్తిన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చిరునామా నీవేగా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99E75F-D284-4658-A007-FC64F25CAA1C}"/>
              </a:ext>
            </a:extLst>
          </p:cNvPr>
          <p:cNvSpPr txBox="1"/>
          <p:nvPr/>
        </p:nvSpPr>
        <p:spPr>
          <a:xfrm>
            <a:off x="557408" y="46101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3153947"/>
      </p:ext>
    </p:extLst>
  </p:cSld>
  <p:clrMapOvr>
    <a:masterClrMapping/>
  </p:clrMapOvr>
  <p:transition spd="slow">
    <p:wipe/>
  </p:transition>
</p:sld>
</file>

<file path=ppt/slides/slide1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0955540"/>
      </p:ext>
    </p:extLst>
  </p:cSld>
  <p:clrMapOvr>
    <a:masterClrMapping/>
  </p:clrMapOvr>
  <p:transition spd="slow">
    <p:wipe/>
  </p:transition>
</p:sld>
</file>

<file path=ppt/slides/slide1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5" y="122329"/>
            <a:ext cx="1723950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చరణము వెంట పల్లవి ఉన్నట్లె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క్షణమున నీవు పలుకరించావు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ప్రతికూలమైన పరిస్థితిలన్నియు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కనుమరుగైపోయెనే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077492-259A-4C49-8CB4-B1E3E08D48C1}"/>
              </a:ext>
            </a:extLst>
          </p:cNvPr>
          <p:cNvSpPr txBox="1"/>
          <p:nvPr/>
        </p:nvSpPr>
        <p:spPr>
          <a:xfrm>
            <a:off x="422302" y="45720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1219777"/>
      </p:ext>
    </p:extLst>
  </p:cSld>
  <p:clrMapOvr>
    <a:masterClrMapping/>
  </p:clrMapOvr>
  <p:transition spd="slow">
    <p:wipe/>
  </p:transition>
</p:sld>
</file>

<file path=ppt/slides/slide1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4834655"/>
      </p:ext>
    </p:extLst>
  </p:cSld>
  <p:clrMapOvr>
    <a:masterClrMapping/>
  </p:clrMapOvr>
  <p:transition spd="slow">
    <p:wipe/>
  </p:transition>
</p:sld>
</file>

<file path=ppt/slides/slide1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54506" y="108645"/>
            <a:ext cx="1569138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అనుభవ అనురాగం కలకాలమున్నట్లె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 రాజ్యనియమాలలో నిలువనిచ్చావు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రాజమార్గములో నను నడుపుచున్న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రారాజువు నీవేగా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BC2175-EB10-4A7A-B5AB-B898D51FFF6C}"/>
              </a:ext>
            </a:extLst>
          </p:cNvPr>
          <p:cNvSpPr txBox="1"/>
          <p:nvPr/>
        </p:nvSpPr>
        <p:spPr>
          <a:xfrm>
            <a:off x="365152" y="45720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4280149"/>
      </p:ext>
    </p:extLst>
  </p:cSld>
  <p:clrMapOvr>
    <a:masterClrMapping/>
  </p:clrMapOvr>
  <p:transition spd="slow">
    <p:wipe/>
  </p:transition>
</p:sld>
</file>

<file path=ppt/slides/slide1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670044"/>
      </p:ext>
    </p:extLst>
  </p:cSld>
  <p:clrMapOvr>
    <a:masterClrMapping/>
  </p:clrMapOvr>
  <p:transition spd="slow">
    <p:wipe/>
  </p:transition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298413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203588" y="693465"/>
            <a:ext cx="14814343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మర్యాదలు మమకారాలు గతించి పోవునే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అక్షయ అనుబంధం అనుగ్రహించితివే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నీవు చేసిన నిబంధనలన్నియు నెరవేర్చుచుంటివే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తీర్మానములు స్థిరపరచితివే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పరవాసినైతిని వాగ్ధానములకు వారసత్వమున్నను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శిక్షణలో అనుకవతోనే నీకృప పొందెద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నివాసినై నీ ముఖము చూచుచు పరవశించెదనే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నిరీక్షణయే ఉత్తేజము నాలో కలిగించుచున్నది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ఘన మహిమలు నీకే చెల్లును నా యేసయ్యా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– హల్లేలూయా –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1416851506"/>
      </p:ext>
    </p:extLst>
  </p:cSld>
  <p:clrMapOvr>
    <a:masterClrMapping/>
  </p:clrMapOvr>
  <p:transition spd="slow">
    <p:wipe/>
  </p:transition>
</p:sld>
</file>

<file path=ppt/slides/slide1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5774029"/>
      </p:ext>
    </p:extLst>
  </p:cSld>
  <p:clrMapOvr>
    <a:masterClrMapping/>
  </p:clrMapOvr>
  <p:transition spd="slow">
    <p:wipe/>
  </p:transition>
</p:sld>
</file>

<file path=ppt/slides/slide1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763805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మర్యాదలు మమకారాలు గతించి పోవునే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అక్షయ అనుబంధం అనుగ్రహించితివే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074001560"/>
      </p:ext>
    </p:extLst>
  </p:cSld>
  <p:clrMapOvr>
    <a:masterClrMapping/>
  </p:clrMapOvr>
  <p:transition spd="slow">
    <p:wipe/>
  </p:transition>
</p:sld>
</file>

<file path=ppt/slides/slide1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0605869"/>
      </p:ext>
    </p:extLst>
  </p:cSld>
  <p:clrMapOvr>
    <a:masterClrMapping/>
  </p:clrMapOvr>
  <p:transition spd="slow">
    <p:wipe/>
  </p:transition>
</p:sld>
</file>

<file path=ppt/slides/slide1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1" y="821514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నీవు చేసిన నిబంధనలన్నియు నెరవేర్చుచుంటివే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తీర్మానములు స్థిరపరచితివే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079708518"/>
      </p:ext>
    </p:extLst>
  </p:cSld>
  <p:clrMapOvr>
    <a:masterClrMapping/>
  </p:clrMapOvr>
  <p:transition spd="slow">
    <p:wipe/>
  </p:transition>
</p:sld>
</file>

<file path=ppt/slides/slide1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5922055"/>
      </p:ext>
    </p:extLst>
  </p:cSld>
  <p:clrMapOvr>
    <a:masterClrMapping/>
  </p:clrMapOvr>
  <p:transition spd="slow">
    <p:wipe/>
  </p:transition>
</p:sld>
</file>

<file path=ppt/slides/slide1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1" y="622079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పరవాసినైతిని వాగ్ధానములకువారసత్వమున్నను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శిక్షణలో అనుకవతోనే నీకృప పొందెద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0661707"/>
      </p:ext>
    </p:extLst>
  </p:cSld>
  <p:clrMapOvr>
    <a:masterClrMapping/>
  </p:clrMapOvr>
  <p:transition spd="slow">
    <p:wipe/>
  </p:transition>
</p:sld>
</file>

<file path=ppt/slides/slide1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233942"/>
      </p:ext>
    </p:extLst>
  </p:cSld>
  <p:clrMapOvr>
    <a:masterClrMapping/>
  </p:clrMapOvr>
  <p:transition spd="slow">
    <p:wipe/>
  </p:transition>
</p:sld>
</file>

<file path=ppt/slides/slide1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118385" y="401799"/>
            <a:ext cx="1504132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నివాసినై నీ ముఖము చూచుచు పరవశించెదనే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నిరీక్షణయే ఉత్తేజము నాలో కలిగించుచున్నది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ఘన మహిమలు నీకే చెల్లును నా యేసయ్యా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– హల్లేలూయా – హల్లెలూయా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1000175"/>
      </p:ext>
    </p:extLst>
  </p:cSld>
  <p:clrMapOvr>
    <a:masterClrMapping/>
  </p:clrMapOvr>
  <p:transition spd="slow">
    <p:wipe/>
  </p:transition>
</p:sld>
</file>

<file path=ppt/slides/slide1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6968570"/>
      </p:ext>
    </p:extLst>
  </p:cSld>
  <p:clrMapOvr>
    <a:masterClrMapping/>
  </p:clrMapOvr>
  <p:transition spd="slow">
    <p:wipe/>
  </p:transition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308813"/>
            <a:ext cx="7524182" cy="8263994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ప్రజల నెమ్మదికై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రాజాజ్ఞ మార్చింది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అహమును అణచి అధికారులను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అధముల చేసిన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నీతి కిరణాలకై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దిక్కు దెసలన్ని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అనతికాలాన ప్రథమ ఫలముగా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పక్వపరచిన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వారసత్వముకై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జయము కోరింది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అత్యున్నతమైన సింహాసనమును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నాకిచ్చుటలో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812681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">
            <a:extLst>
              <a:ext uri="{FF2B5EF4-FFF2-40B4-BE49-F238E27FC236}">
                <a16:creationId xmlns:a16="http://schemas.microsoft.com/office/drawing/2014/main" id="{AE2E3390-C7C0-9D69-4A3A-A5CF629F21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824" y="1702595"/>
            <a:ext cx="5489655" cy="608392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87957" tIns="43979" rIns="87957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(2)           ||జ్యోతి||</a:t>
            </a:r>
            <a:endParaRPr lang="en-US" altLang="en-US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6671303"/>
      </p:ext>
    </p:extLst>
  </p:cSld>
  <p:clrMapOvr>
    <a:masterClrMapping/>
  </p:clrMapOvr>
  <p:transition spd="slow">
    <p:wipe/>
  </p:transition>
</p:sld>
</file>

<file path=ppt/slides/slide1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251457"/>
      </p:ext>
    </p:extLst>
  </p:cSld>
  <p:clrMapOvr>
    <a:masterClrMapping/>
  </p:clrMapOvr>
  <p:transition spd="slow">
    <p:wipe/>
  </p:transition>
</p:sld>
</file>

<file path=ppt/slides/slide1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197455" y="413552"/>
            <a:ext cx="152419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alt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వ్యవసాయకుడా </a:t>
            </a:r>
            <a:r>
              <a:rPr lang="te-IN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</a:t>
            </a:r>
            <a:r>
              <a:rPr lang="te-IN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34843539"/>
      </p:ext>
    </p:extLst>
  </p:cSld>
  <p:clrMapOvr>
    <a:masterClrMapping/>
  </p:clrMapOvr>
  <p:transition spd="slow">
    <p:wipe/>
  </p:transition>
</p:sld>
</file>

<file path=ppt/slides/slide1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2355903"/>
      </p:ext>
    </p:extLst>
  </p:cSld>
  <p:clrMapOvr>
    <a:masterClrMapping/>
  </p:clrMapOvr>
  <p:transition spd="slow">
    <p:wipe/>
  </p:transition>
</p:sld>
</file>

<file path=ppt/slides/slide1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480504"/>
            <a:ext cx="16801663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194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5590211"/>
      </p:ext>
    </p:extLst>
  </p:cSld>
  <p:clrMapOvr>
    <a:masterClrMapping/>
  </p:clrMapOvr>
  <p:transition spd="slow">
    <p:wipe/>
  </p:transition>
</p:sld>
</file>

<file path=ppt/slides/slide1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7900789"/>
      </p:ext>
    </p:extLst>
  </p:cSld>
  <p:clrMapOvr>
    <a:masterClrMapping/>
  </p:clrMapOvr>
  <p:transition spd="slow">
    <p:wipe/>
  </p:transition>
</p:sld>
</file>

<file path=ppt/slides/slide1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394311"/>
            <a:ext cx="16801663" cy="39967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194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8254764"/>
      </p:ext>
    </p:extLst>
  </p:cSld>
  <p:clrMapOvr>
    <a:masterClrMapping/>
  </p:clrMapOvr>
  <p:transition spd="slow">
    <p:wipe/>
  </p:transition>
</p:sld>
</file>

<file path=ppt/slides/slide1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7648132"/>
      </p:ext>
    </p:extLst>
  </p:cSld>
  <p:clrMapOvr>
    <a:masterClrMapping/>
  </p:clrMapOvr>
  <p:transition spd="slow">
    <p:wipe/>
  </p:transition>
</p:sld>
</file>

<file path=ppt/slides/slide1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093139"/>
            <a:ext cx="10686615" cy="701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ప్రాణభయమును తొలగించినావు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ప్రాకారములను స్థాపించినావు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సర్వజనులలో నీ మహిమ వివరింప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దీర్ఘాయువుతో నను నింపినావు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కృపా బాహుళ్యమే వీడని అనుబంధమై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తలచిన ప్రతిక్షణమున నూతన బలమిచ్చెను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నాపై ఉదయించె నీ మహిమ కిరణాలు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కనుమరుగాయెను నా దుఖ: దినములు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కృపలను పొంది నీ కాడి మోయుటకు 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లోకములోనుండి ఏర్పరచినావు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సంకల్పమే అవనిలో శుభప్రదమై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నిత్య రాజ్యమునకై నిరీక్షణ కలిగించెను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హేతువులేకయే ప్రేమించినావు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వేడుకగా ఇల నను మార్చినావు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కలవరమొందిన వేళలయందు 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చేయి విడువక నడిపించినావు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మాధుర్యమే నా నోట స్తుతిగానమై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నిలిచిన ప్రతిస్థలమున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681300557"/>
      </p:ext>
    </p:extLst>
  </p:cSld>
  <p:clrMapOvr>
    <a:masterClrMapping/>
  </p:clrMapOvr>
  <p:transition spd="slow">
    <p:wipe/>
  </p:transition>
</p:sld>
</file>

<file path=ppt/slides/slide1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167134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7561352"/>
      </p:ext>
    </p:extLst>
  </p:cSld>
  <p:clrMapOvr>
    <a:masterClrMapping/>
  </p:clrMapOvr>
  <p:transition spd="slow">
    <p:wipe/>
  </p:transition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79100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521357" y="690122"/>
            <a:ext cx="1667958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ప్రాణభయమును తొలగించినావు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ప్రాకారములను స్థాపించినావు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సర్వజనులలో నీ మహిమ వివరింప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దీర్ఘాయువుతో నను నింపినావు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కృపా బాహుళ్యమే వీడని అనుబంధమై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తలచిన ప్రతిక్షణమున నూతన బలమిచ్చెను</a:t>
            </a:r>
            <a:endParaRPr lang="en-US" sz="54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4922942"/>
      </p:ext>
    </p:extLst>
  </p:cSld>
  <p:clrMapOvr>
    <a:masterClrMapping/>
  </p:clrMapOvr>
  <p:transition spd="slow">
    <p:wipe/>
  </p:transition>
</p:sld>
</file>

<file path=ppt/slides/slide1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9643262"/>
      </p:ext>
    </p:extLst>
  </p:cSld>
  <p:clrMapOvr>
    <a:masterClrMapping/>
  </p:clrMapOvr>
  <p:transition spd="slow">
    <p:wipe/>
  </p:transition>
</p:sld>
</file>

<file path=ppt/slides/slide1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-963316" y="812042"/>
            <a:ext cx="17563507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నాపై ఉదయించె నీ మహిమ కిరణాలు</a:t>
            </a:r>
            <a:r>
              <a:rPr lang="en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కనుమరుగాయెను నా దుఖ: దినములు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కృపలను పొంది నీ కాడి మోయుటకు </a:t>
            </a:r>
            <a:r>
              <a:rPr lang="en-US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లోకములోనుండి ఏర్పరచినావు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సంకల్పమే అవనిలో శుభప్రదమై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నిత్య రాజ్యమునకై నిరీక్షణ కలిగించెను</a:t>
            </a:r>
            <a:endParaRPr lang="en-US" sz="48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4909893"/>
      </p:ext>
    </p:extLst>
  </p:cSld>
  <p:clrMapOvr>
    <a:masterClrMapping/>
  </p:clrMapOvr>
  <p:transition spd="slow">
    <p:wipe/>
  </p:transition>
</p:sld>
</file>

<file path=ppt/slides/slide1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4360919"/>
      </p:ext>
    </p:extLst>
  </p:cSld>
  <p:clrMapOvr>
    <a:masterClrMapping/>
  </p:clrMapOvr>
  <p:transition spd="slow">
    <p:wipe/>
  </p:transition>
</p:sld>
</file>

<file path=ppt/slides/slide1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700617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హేతువులేకయే ప్రేమించినావు</a:t>
            </a:r>
            <a:r>
              <a:rPr lang="en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వేడుకగా ఇల నను మార్చినావు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కలవరమొందిన వేళలయందు 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చేయి విడువక నడిపించినావు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మాధుర్యమే నా నోట స్తుతిగానమై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నిలిచిన ప్రతిస్థలమున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084294183"/>
      </p:ext>
    </p:extLst>
  </p:cSld>
  <p:clrMapOvr>
    <a:masterClrMapping/>
  </p:clrMapOvr>
  <p:transition spd="slow">
    <p:wipe/>
  </p:transition>
</p:sld>
</file>

<file path=ppt/slides/slide1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5116713"/>
      </p:ext>
    </p:extLst>
  </p:cSld>
  <p:clrMapOvr>
    <a:masterClrMapping/>
  </p:clrMapOvr>
  <p:transition spd="slow">
    <p:wipe/>
  </p:transition>
</p:sld>
</file>

<file path=ppt/slides/slide1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544107" y="575043"/>
            <a:ext cx="7513030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  ||దీను||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 లేని సుడిగుండాలే - ఆవవరించగా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 లేని పోరాటలే - తరుముచుండగా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నిరుపేదనైనా నా యెడల - సందేహమేమీ లేకుండా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హేతువేలేని - ప్రేమ చూపించి -  సిలువ చాటునే దాచావు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- అమృత సంగీతము నీవే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మాలిక నీకే - వజ్రసంకల్పము నీవే   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-  మార్గదర్శివై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- సత్యవంతుడా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మనసుతో - హృదయర్చనే చేసేద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- కృపవాడలో - నీతో ఉంటే చాలుయ్యా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- కనుల పండుగ నీవేగా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- విజయ శిఖరము నీవేగా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ఊహకందని ఉన్నతమైనది - దివ్య నగరమే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స్పటికము పోలిన సుందరమైనది -  నీ రాజ్యమే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నగరమే లక్ష్యమే -  మహిమత్మాతో నింపినావు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అమరలోకాన - నీ సన్నిధిలో క్రొత్త కీర్తనే పాడెదను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ఉత్సాహము నీవే - నయనోత్సవం నీవేగా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ఉల్లాసము నీలో -  ఊహల పల్లకి నీవేగా</a:t>
            </a:r>
            <a:endParaRPr lang="en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0855286"/>
      </p:ext>
    </p:extLst>
  </p:cSld>
  <p:clrMapOvr>
    <a:masterClrMapping/>
  </p:clrMapOvr>
  <p:transition spd="slow">
    <p:wipe/>
  </p:transition>
</p:sld>
</file>

<file path=ppt/slides/slide1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3442411"/>
      </p:ext>
    </p:extLst>
  </p:cSld>
  <p:clrMapOvr>
    <a:masterClrMapping/>
  </p:clrMapOvr>
  <p:transition spd="slow">
    <p:wipe/>
  </p:transition>
</p:sld>
</file>

<file path=ppt/slides/slide1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164374" y="139799"/>
            <a:ext cx="1547250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 లేని సుడిగుండాలే - ఆవవరించగా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 లేని పోరాటలే - తరుముచుండగా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నిరుపేదనైనా నా యెడల - సందేహమేమీ లేకుండా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హేతువేలేని - ప్రేమ చూపించి -  సిలువ చాటునే దాచావు  </a:t>
            </a:r>
            <a:r>
              <a:rPr lang="en-US" sz="44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- అమృత సంగీతము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మాలిక నీకే - వజ్రసంకల్పము నీవే   </a:t>
            </a:r>
          </a:p>
        </p:txBody>
      </p:sp>
    </p:spTree>
    <p:extLst>
      <p:ext uri="{BB962C8B-B14F-4D97-AF65-F5344CB8AC3E}">
        <p14:creationId xmlns:p14="http://schemas.microsoft.com/office/powerpoint/2010/main" val="2069929373"/>
      </p:ext>
    </p:extLst>
  </p:cSld>
  <p:clrMapOvr>
    <a:masterClrMapping/>
  </p:clrMapOvr>
  <p:transition spd="slow">
    <p:wipe/>
  </p:transition>
</p:sld>
</file>

<file path=ppt/slides/slide1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895656"/>
      </p:ext>
    </p:extLst>
  </p:cSld>
  <p:clrMapOvr>
    <a:masterClrMapping/>
  </p:clrMapOvr>
  <p:transition spd="slow">
    <p:wipe/>
  </p:transition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ప్రజల నెమ్మదికై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రాజాజ్ఞ మార్చింది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అహమును అణచి అధికారులను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అధముల చేసిన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173521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177099" y="47685"/>
            <a:ext cx="1599107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-  మార్గదర్శివై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- సత్యవంతుడా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మనసుతో - హృదయర్చనే చేసేద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- కృపవాడలో - నీతో ఉంటే చాలుయ్యా </a:t>
            </a:r>
            <a:r>
              <a:rPr lang="en-US" sz="40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- కనుల పండుగ నీవేగా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- విజయ శిఖరము నీవేగా</a:t>
            </a:r>
          </a:p>
        </p:txBody>
      </p:sp>
    </p:spTree>
    <p:extLst>
      <p:ext uri="{BB962C8B-B14F-4D97-AF65-F5344CB8AC3E}">
        <p14:creationId xmlns:p14="http://schemas.microsoft.com/office/powerpoint/2010/main" val="1244162775"/>
      </p:ext>
    </p:extLst>
  </p:cSld>
  <p:clrMapOvr>
    <a:masterClrMapping/>
  </p:clrMapOvr>
  <p:transition spd="slow">
    <p:wipe/>
  </p:transition>
</p:sld>
</file>

<file path=ppt/slides/slide1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594155"/>
      </p:ext>
    </p:extLst>
  </p:cSld>
  <p:clrMapOvr>
    <a:masterClrMapping/>
  </p:clrMapOvr>
  <p:transition spd="slow">
    <p:wipe/>
  </p:transition>
</p:sld>
</file>

<file path=ppt/slides/slide1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1671726" y="47685"/>
            <a:ext cx="18980327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ఊహకందని ఉన్నతమైనది - దివ్య నగరమే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స్పటికము పోలిన సుందరమైనది -  నీ రాజ్యమే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నగరమే లక్ష్యమే -  మహిమత్మాతో నింపినావు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అమరలోకాన - నీ సన్నిధిలో క్రొత్త కీర్తనే పాడెదను </a:t>
            </a:r>
            <a:r>
              <a:rPr lang="en-US" sz="2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ఉత్సాహము నీవే - నయనోత్సవం నీవేగా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ఉల్లాసము నీలో -  ఊహల పల్లకి నీవేగా</a:t>
            </a:r>
            <a:endParaRPr lang="en-US" sz="2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5878537"/>
      </p:ext>
    </p:extLst>
  </p:cSld>
  <p:clrMapOvr>
    <a:masterClrMapping/>
  </p:clrMapOvr>
  <p:transition spd="slow">
    <p:wipe/>
  </p:transition>
</p:sld>
</file>

<file path=ppt/slides/slide1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450305"/>
      </p:ext>
    </p:extLst>
  </p:cSld>
  <p:clrMapOvr>
    <a:masterClrMapping/>
  </p:clrMapOvr>
  <p:transition spd="slow">
    <p:wipe/>
  </p:transition>
</p:sld>
</file>

<file path=ppt/slides/slide1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5ABF21-F4BC-4927-AA16-57D37BE9EDC9}"/>
              </a:ext>
            </a:extLst>
          </p:cNvPr>
          <p:cNvSpPr txBox="1"/>
          <p:nvPr/>
        </p:nvSpPr>
        <p:spPr>
          <a:xfrm>
            <a:off x="3763712" y="799197"/>
            <a:ext cx="7820526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స్తుతించి పాడి కీర్తింతును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కంటే ఉత్తమమౌ నీ కృపను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యేసయ్యా........ 4 హల్లెలూయా........ 4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బంధువులు స్నేహితులు ఎంతో మందుండగా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ఎన్నో మారులు నేను ఒంటరినై యుంటిని -2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నా ఒంటరి తనంలో మంచి స్నేహితునిగా 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చెంత చేరినావే-చెలిమి పంచినావే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గుండెల నిండా నీవే - నిన్ను పాడని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నా జీవితంలో ఎండవానలు రాగా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చీకటిని నేను అనుభవింపగా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మేఘ స్థంబమై- రాత్రి అగ్ని స్థంబమై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ఆవరించి నావే- ఆదరించి 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కన్నీరు తుడచి నన్ను – ముద్దాడితివే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అంతా నా వారేనని - ఎంతో సంబరపడగా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నట్టనడి సంద్రాన - నన్ను ముంచినారు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తీరం చేర్చేందుకు నడచి వచ్చినావా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 తండ్రి నీవై – నీప్రాణమిచ్చినావే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దేవుడని నేను నిన్ను పాడనీ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98977"/>
      </p:ext>
    </p:extLst>
  </p:cSld>
  <p:clrMapOvr>
    <a:masterClrMapping/>
  </p:clrMapOvr>
  <p:transition spd="slow">
    <p:wipe/>
  </p:transition>
</p:sld>
</file>

<file path=ppt/slides/slide1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BF03433-F041-4090-A259-13FF407F599B}"/>
              </a:ext>
            </a:extLst>
          </p:cNvPr>
          <p:cNvSpPr txBox="1"/>
          <p:nvPr/>
        </p:nvSpPr>
        <p:spPr>
          <a:xfrm>
            <a:off x="4177" y="203200"/>
            <a:ext cx="1563269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స్తుతించి పాడి కీర్తింతును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కంటే ఉత్తమమౌ నీ కృపను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4 హల్లెలూయా......4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9679769"/>
      </p:ext>
    </p:extLst>
  </p:cSld>
  <p:clrMapOvr>
    <a:masterClrMapping/>
  </p:clrMapOvr>
  <p:transition spd="slow">
    <p:wipe/>
  </p:transition>
</p:sld>
</file>

<file path=ppt/slides/slide1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4318D52-6049-46A3-8334-398F6A8BB2ED}"/>
              </a:ext>
            </a:extLst>
          </p:cNvPr>
          <p:cNvSpPr txBox="1"/>
          <p:nvPr/>
        </p:nvSpPr>
        <p:spPr>
          <a:xfrm>
            <a:off x="-3175" y="1270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బంధువులు స్నేహితులు ఎంతో మందుండగా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ఎన్నో మారులు నేను ఒంటరినై యుంటిని -2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ఒంటరి తనంలో మంచి స్నేహితునిగా 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చెంత చేరినావే-చెలిమి పంచినావే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గుండెల నిండా నీవే - నిన్ను పాడని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24788"/>
      </p:ext>
    </p:extLst>
  </p:cSld>
  <p:clrMapOvr>
    <a:masterClrMapping/>
  </p:clrMapOvr>
  <p:transition spd="slow">
    <p:wipe/>
  </p:transition>
</p:sld>
</file>

<file path=ppt/slides/slide1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1AC36A1-B158-4900-B5B6-AE98D9071ABC}"/>
              </a:ext>
            </a:extLst>
          </p:cNvPr>
          <p:cNvSpPr txBox="1"/>
          <p:nvPr/>
        </p:nvSpPr>
        <p:spPr>
          <a:xfrm>
            <a:off x="-3175" y="1143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జీవితంలో ఎండవానలు రాగా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చీకటిని నేను అనుభవింపగా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మేఘ స్థంబమై- రాత్రి అగ్ని స్థంబమై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ఆవరించి నావే- ఆదరించి 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కన్నీరు తుడచి నన్ను – ముద్దాడితివే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5357314"/>
      </p:ext>
    </p:extLst>
  </p:cSld>
  <p:clrMapOvr>
    <a:masterClrMapping/>
  </p:clrMapOvr>
  <p:transition spd="slow">
    <p:wipe/>
  </p:transition>
</p:sld>
</file>

<file path=ppt/slides/slide1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078EA0B-BA98-4392-BD9B-4C9410EF1A90}"/>
              </a:ext>
            </a:extLst>
          </p:cNvPr>
          <p:cNvSpPr txBox="1"/>
          <p:nvPr/>
        </p:nvSpPr>
        <p:spPr>
          <a:xfrm>
            <a:off x="-3175" y="1778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అంతా నా వారేనని - ఎంతో సంబరపడగా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నట్టనడి సంద్రాన - నన్ను ముంచినారు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తీరం చేర్చేందుకు నడచి వచ్చినావా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 తండ్రి నీవై – నీప్రాణమిచ్చినావే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దేవుడని నేను నిన్ను పాడనీ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4194560893"/>
      </p:ext>
    </p:extLst>
  </p:cSld>
  <p:clrMapOvr>
    <a:masterClrMapping/>
  </p:clrMapOvr>
  <p:transition spd="slow">
    <p:wipe/>
  </p:transition>
</p:sld>
</file>

<file path=ppt/slides/slide1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20320" y="201234"/>
            <a:ext cx="15636875" cy="87100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 (2)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 (2)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 (2)</a:t>
            </a:r>
          </a:p>
          <a:p>
            <a:pPr algn="ctr"/>
            <a:endParaRPr lang="te-IN" sz="2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 (2)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నీవీచుచు బహుమతులు నే స్వీకరించి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 (2)</a:t>
            </a:r>
            <a:endParaRPr lang="en-IN" sz="2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 (2)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 (2)</a:t>
            </a:r>
          </a:p>
          <a:p>
            <a:pPr algn="ctr"/>
            <a:endParaRPr lang="te-IN" sz="2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 (2)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 ఆ శుభ వేళ (2)</a:t>
            </a:r>
            <a:endParaRPr lang="te-IN" sz="2800" i="0" dirty="0">
              <a:solidFill>
                <a:schemeClr val="tx1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6605655"/>
      </p:ext>
    </p:extLst>
  </p:cSld>
  <p:clrMapOvr>
    <a:masterClrMapping/>
  </p:clrMapOvr>
  <p:transition spd="slow">
    <p:wipe/>
  </p:transition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207513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660996" y="-55701"/>
            <a:ext cx="1849447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 </a:t>
            </a:r>
            <a:r>
              <a:rPr lang="te-IN" sz="4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 </a:t>
            </a:r>
            <a:r>
              <a:rPr lang="te-IN" sz="4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 </a:t>
            </a:r>
            <a:r>
              <a:rPr lang="te-IN" sz="4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36982538"/>
      </p:ext>
    </p:extLst>
  </p:cSld>
  <p:clrMapOvr>
    <a:masterClrMapping/>
  </p:clrMapOvr>
  <p:transition spd="slow">
    <p:wipe/>
  </p:transition>
</p:sld>
</file>

<file path=ppt/slides/slide1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DEC625-9E39-4E97-AE68-5324B88ABBC0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 </a:t>
            </a:r>
            <a:r>
              <a:rPr lang="te-IN" sz="5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నీవీచుచు బహుమతులు నే స్వీకరించి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 </a:t>
            </a:r>
            <a:r>
              <a:rPr lang="te-IN" sz="5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4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824960"/>
      </p:ext>
    </p:extLst>
  </p:cSld>
  <p:clrMapOvr>
    <a:masterClrMapping/>
  </p:clrMapOvr>
  <p:transition spd="slow">
    <p:wipe/>
  </p:transition>
</p:sld>
</file>

<file path=ppt/slides/slide1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671156" y="-65861"/>
            <a:ext cx="1849447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 (2)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 (2)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1839193565"/>
      </p:ext>
    </p:extLst>
  </p:cSld>
  <p:clrMapOvr>
    <a:masterClrMapping/>
  </p:clrMapOvr>
  <p:transition spd="slow">
    <p:wipe/>
  </p:transition>
</p:sld>
</file>

<file path=ppt/slides/slide1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53AC04-8774-41D4-A075-C9B27295BDD4}"/>
              </a:ext>
            </a:extLst>
          </p:cNvPr>
          <p:cNvSpPr txBox="1"/>
          <p:nvPr/>
        </p:nvSpPr>
        <p:spPr>
          <a:xfrm>
            <a:off x="-1355644" y="-82838"/>
            <a:ext cx="18140517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 </a:t>
            </a:r>
            <a:r>
              <a:rPr lang="te-IN" sz="5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 </a:t>
            </a:r>
            <a:r>
              <a:rPr lang="te-IN" sz="5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971722824"/>
      </p:ext>
    </p:extLst>
  </p:cSld>
  <p:clrMapOvr>
    <a:masterClrMapping/>
  </p:clrMapOvr>
  <p:transition spd="slow">
    <p:wipe/>
  </p:transition>
</p:sld>
</file>

<file path=ppt/slides/slide1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671156" y="-65861"/>
            <a:ext cx="1849447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 (2)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 (2)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228815400"/>
      </p:ext>
    </p:extLst>
  </p:cSld>
  <p:clrMapOvr>
    <a:masterClrMapping/>
  </p:clrMapOvr>
  <p:transition spd="slow">
    <p:wipe/>
  </p:transition>
</p:sld>
</file>

<file path=ppt/slides/slide1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53AC04-8774-41D4-A075-C9B27295BDD4}"/>
              </a:ext>
            </a:extLst>
          </p:cNvPr>
          <p:cNvSpPr txBox="1"/>
          <p:nvPr/>
        </p:nvSpPr>
        <p:spPr>
          <a:xfrm>
            <a:off x="-1341735" y="-112334"/>
            <a:ext cx="18140517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 </a:t>
            </a:r>
            <a:r>
              <a:rPr lang="te-IN" sz="5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 ఆ శుభ వేళ </a:t>
            </a:r>
            <a:r>
              <a:rPr lang="te-IN" sz="5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i="0" dirty="0">
              <a:solidFill>
                <a:schemeClr val="tx1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610275"/>
      </p:ext>
    </p:extLst>
  </p:cSld>
  <p:clrMapOvr>
    <a:masterClrMapping/>
  </p:clrMapOvr>
  <p:transition spd="slow">
    <p:wipe/>
  </p:transition>
</p:sld>
</file>

<file path=ppt/slides/slide1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671156" y="-65861"/>
            <a:ext cx="1849447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 (2)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 (2)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3548589434"/>
      </p:ext>
    </p:extLst>
  </p:cSld>
  <p:clrMapOvr>
    <a:masterClrMapping/>
  </p:clrMapOvr>
  <p:transition spd="slow">
    <p:wipe/>
  </p:transition>
</p:sld>
</file>

<file path=ppt/slides/slide1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383917" y="940388"/>
            <a:ext cx="7513030" cy="54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 ముందే నన్ను వెదకిన ప్రేమ ఇది 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 ముందేనను ప్రేమించినది ||2||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సిలువలో నీ దివ్య ప్రేమ -విలువకు అందనిది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బాద్యతయైన ప్రేమనీది నన్ను భరించినది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భద్రత నిచ్చిన ప్రేమనీది - బారము బాపినది ||2||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బాధలో ఓదార్పునిచ్చి బలము చేకూర్చెను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పరిపూర్ణ ప్రేమలో భయముండదునిండైన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భీతిని తొలిగించుఎరిగితి నీ ప్రేమను నమ్మితి ఆ ప్రేమను||2||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9174845"/>
      </p:ext>
    </p:extLst>
  </p:cSld>
  <p:clrMapOvr>
    <a:masterClrMapping/>
  </p:clrMapOvr>
  <p:transition spd="slow">
    <p:wipe/>
  </p:transition>
</p:sld>
</file>

<file path=ppt/slides/slide1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7342291"/>
      </p:ext>
    </p:extLst>
  </p:cSld>
  <p:clrMapOvr>
    <a:masterClrMapping/>
  </p:clrMapOvr>
  <p:transition spd="slow">
    <p:wipe/>
  </p:transition>
</p:sld>
</file>

<file path=ppt/slides/slide1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8260" y="709804"/>
            <a:ext cx="15480354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 ముందే నన్ను వెదకిన ప్రేమ ఇది 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 ముందేనను ప్రేమించినది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సిలువలో నీ దివ్య ప్రేమ -విలువకు అందనిది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0411594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909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నీతి కిరణాలకై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దిక్కు దెసలన్ని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అనతికాలాన ప్రథమ ఫలముగా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పక్వపరచిన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3787064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8294602"/>
      </p:ext>
    </p:extLst>
  </p:cSld>
  <p:clrMapOvr>
    <a:masterClrMapping/>
  </p:clrMapOvr>
  <p:transition spd="slow">
    <p:wipe/>
  </p:transition>
</p:sld>
</file>

<file path=ppt/slides/slide1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326304"/>
            <a:ext cx="16059864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బాద్యతయైన ప్రేమనీది నన్ను భరించినది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భద్రత నిచ్చిన ప్రేమనీది - బారము బాపినది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బాధలో ఓదార్పునిచ్చి బలము చేకూర్చెను</a:t>
            </a:r>
            <a:endParaRPr lang="en-IN" sz="5194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96504486"/>
      </p:ext>
    </p:extLst>
  </p:cSld>
  <p:clrMapOvr>
    <a:masterClrMapping/>
  </p:clrMapOvr>
  <p:transition spd="slow">
    <p:wipe/>
  </p:transition>
</p:sld>
</file>

<file path=ppt/slides/slide1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5229686"/>
      </p:ext>
    </p:extLst>
  </p:cSld>
  <p:clrMapOvr>
    <a:masterClrMapping/>
  </p:clrMapOvr>
  <p:transition spd="slow">
    <p:wipe/>
  </p:transition>
</p:sld>
</file>

<file path=ppt/slides/slide1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5" y="442962"/>
            <a:ext cx="17239503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పరిపూర్ణ ప్రేమలో భయముండదునిండైన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భీతిని తొలిగించు</a:t>
            </a:r>
            <a:endParaRPr lang="en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ఎరిగితి నీ ప్రేమను నమ్మితి ఆ ప్రేమను</a:t>
            </a: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577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7408434"/>
      </p:ext>
    </p:extLst>
  </p:cSld>
  <p:clrMapOvr>
    <a:masterClrMapping/>
  </p:clrMapOvr>
  <p:transition spd="slow">
    <p:wipe/>
  </p:transition>
</p:sld>
</file>

<file path=ppt/slides/slide1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7698907"/>
      </p:ext>
    </p:extLst>
  </p:cSld>
  <p:clrMapOvr>
    <a:masterClrMapping/>
  </p:clrMapOvr>
  <p:transition spd="slow">
    <p:wipe/>
  </p:transition>
</p:sld>
</file>

<file path=ppt/slides/slide1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07465" y="1617345"/>
            <a:ext cx="781493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– ఎల్ షడ్డాయ్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 సర్వ శక్తిమంతుడా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సర్వ శక్తిమంతుడా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ఎల్ షడ్డాయ్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– ఎల్ రోయి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ఎల్ రోయి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షమ్మా  మాతో ఉన్నవాడా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మాతో ఉన్నవాడా  యెహోవా షమ్మా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షాలోం శాంతి నొసగు 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శాంతి నొసగువాడా  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1046571031"/>
      </p:ext>
    </p:extLst>
  </p:cSld>
  <p:clrMapOvr>
    <a:masterClrMapping/>
  </p:clrMapOvr>
  <p:transition spd="slow">
    <p:wipe/>
  </p:transition>
</p:sld>
</file>

<file path=ppt/slides/slide1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36435588"/>
      </p:ext>
    </p:extLst>
  </p:cSld>
  <p:clrMapOvr>
    <a:masterClrMapping/>
  </p:clrMapOvr>
  <p:transition spd="slow">
    <p:wipe/>
  </p:transition>
</p:sld>
</file>

<file path=ppt/slides/slide1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5A77C4-78DF-4F1F-A400-622DF2206FDE}"/>
              </a:ext>
            </a:extLst>
          </p:cNvPr>
          <p:cNvSpPr txBox="1"/>
          <p:nvPr/>
        </p:nvSpPr>
        <p:spPr>
          <a:xfrm>
            <a:off x="-1" y="117987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– ఎల్ షడ్డాయ్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సర్వ శక్తిమంతుడా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సర్వ శక్తిమంతుడా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ఎల్ షడ్డాయ్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3117690"/>
      </p:ext>
    </p:extLst>
  </p:cSld>
  <p:clrMapOvr>
    <a:masterClrMapping/>
  </p:clrMapOvr>
  <p:transition spd="slow">
    <p:wipe/>
  </p:transition>
</p:sld>
</file>

<file path=ppt/slides/slide1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72481790"/>
      </p:ext>
    </p:extLst>
  </p:cSld>
  <p:clrMapOvr>
    <a:masterClrMapping/>
  </p:clrMapOvr>
  <p:transition spd="slow">
    <p:wipe/>
  </p:transition>
</p:sld>
</file>

<file path=ppt/slides/slide1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5C5FDD-DB24-469B-A3D3-39EAFB6708CC}"/>
              </a:ext>
            </a:extLst>
          </p:cNvPr>
          <p:cNvSpPr txBox="1"/>
          <p:nvPr/>
        </p:nvSpPr>
        <p:spPr>
          <a:xfrm>
            <a:off x="0" y="47685"/>
            <a:ext cx="1567239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– ఎల్ రోయి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ఎల్ రోయి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38741753"/>
      </p:ext>
    </p:extLst>
  </p:cSld>
  <p:clrMapOvr>
    <a:masterClrMapping/>
  </p:clrMapOvr>
  <p:transition spd="slow">
    <p:wipe/>
  </p:transition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012004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49551313"/>
      </p:ext>
    </p:extLst>
  </p:cSld>
  <p:clrMapOvr>
    <a:masterClrMapping/>
  </p:clrMapOvr>
  <p:transition spd="slow">
    <p:wipe/>
  </p:transition>
</p:sld>
</file>

<file path=ppt/slides/slide1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02DAC-979B-4664-BDE1-3ADD6564239B}"/>
              </a:ext>
            </a:extLst>
          </p:cNvPr>
          <p:cNvSpPr txBox="1"/>
          <p:nvPr/>
        </p:nvSpPr>
        <p:spPr>
          <a:xfrm>
            <a:off x="0" y="1010028"/>
            <a:ext cx="15636875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షమ్మా - మాతో ఉన్నవాడా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మాతో ఉన్నవాడా - యెహోవా షమ్మా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</a:p>
        </p:txBody>
      </p:sp>
    </p:spTree>
    <p:extLst>
      <p:ext uri="{BB962C8B-B14F-4D97-AF65-F5344CB8AC3E}">
        <p14:creationId xmlns:p14="http://schemas.microsoft.com/office/powerpoint/2010/main" val="651058008"/>
      </p:ext>
    </p:extLst>
  </p:cSld>
  <p:clrMapOvr>
    <a:masterClrMapping/>
  </p:clrMapOvr>
  <p:transition spd="slow">
    <p:wipe/>
  </p:transition>
</p:sld>
</file>

<file path=ppt/slides/slide1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83310183"/>
      </p:ext>
    </p:extLst>
  </p:cSld>
  <p:clrMapOvr>
    <a:masterClrMapping/>
  </p:clrMapOvr>
  <p:transition spd="slow">
    <p:wipe/>
  </p:transition>
</p:sld>
</file>

<file path=ppt/slides/slide1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0FFE12-4996-446F-8C7E-5BE0292BF7C9}"/>
              </a:ext>
            </a:extLst>
          </p:cNvPr>
          <p:cNvSpPr txBox="1"/>
          <p:nvPr/>
        </p:nvSpPr>
        <p:spPr>
          <a:xfrm>
            <a:off x="0" y="1061884"/>
            <a:ext cx="15803488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షాలోం శాంతి నొసగు వాడా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శాంతి నొసగువాడా  యెహోవా షాలోం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842413922"/>
      </p:ext>
    </p:extLst>
  </p:cSld>
  <p:clrMapOvr>
    <a:masterClrMapping/>
  </p:clrMapOvr>
  <p:transition spd="slow">
    <p:wipe/>
  </p:transition>
</p:sld>
</file>

<file path=ppt/slides/slide1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4917721"/>
      </p:ext>
    </p:extLst>
  </p:cSld>
  <p:clrMapOvr>
    <a:masterClrMapping/>
  </p:clrMapOvr>
  <p:transition spd="slow">
    <p:wipe/>
  </p:transition>
</p:sld>
</file>

<file path=ppt/slides/slide1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240576" y="1122458"/>
            <a:ext cx="10686615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సమమెవరు– నీలా ప్రేమించేదవరు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 – యేసయ్యా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 – వారెవరు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73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బంగారము – ధన ధాన్యాదులు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పోగేసినా – నీతో సరితూగునా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 నదులన్నియు – సర్వ సంద్రములు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ఒకటై ఎగసినా – నిన్ను తాకగలవా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సౌఖ్యాలన్నీ ఒక చోట కుమ్మరించిన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చాలిన దేవుడవు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వేదాలలో – మత గ్రంథాలలో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పాపమే సోకని – పరిశుద్దుడేడి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 పరిహారార్థం – సిలువ మరణమొంది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తిరిగి లేచినట్టి – దైవ నరుడెవ్వరు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పరిశుద్ధ దేవుడెవరున్నారయ్యా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మంచి దేవుడవు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వెదకకున్నా – నాకు దొరికితివి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ప్రేమించకున్నా – నన్ను ప్రేమించితివి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గాయాలు చేసి – తరచు రేపితిని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నన్నెంతో సహించి – క్షమియించితివి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జాలిగల ప్రేమగల దేవుడేడి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విమోచకుడవు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te-IN" sz="173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6312971"/>
      </p:ext>
    </p:extLst>
  </p:cSld>
  <p:clrMapOvr>
    <a:masterClrMapping/>
  </p:clrMapOvr>
  <p:transition spd="slow">
    <p:wipe/>
  </p:transition>
</p:sld>
</file>

<file path=ppt/slides/slide1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71441"/>
      </p:ext>
    </p:extLst>
  </p:cSld>
  <p:clrMapOvr>
    <a:masterClrMapping/>
  </p:clrMapOvr>
  <p:transition spd="slow">
    <p:wipe/>
  </p:transition>
</p:sld>
</file>

<file path=ppt/slides/slide1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1603396" y="324683"/>
            <a:ext cx="1884366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బంగారము – ధన ధాన్యాదులు</a:t>
            </a:r>
            <a:endParaRPr lang="en-IN" sz="54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పోగేసినా – నీతో సరితూగునా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 నదులన్నియు – సర్వ సంద్రములు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ఒకటై ఎగసినా – నిన్ను తాకగలవా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సౌఖ్యాలన్నీ ఒక చోట కుమ్మరించిన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చాలిన దేవుడవు</a:t>
            </a:r>
            <a:r>
              <a:rPr lang="te-IN" sz="54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54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0724719"/>
      </p:ext>
    </p:extLst>
  </p:cSld>
  <p:clrMapOvr>
    <a:masterClrMapping/>
  </p:clrMapOvr>
  <p:transition spd="slow">
    <p:wipe/>
  </p:transition>
</p:sld>
</file>

<file path=ppt/slides/slide1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2963286"/>
      </p:ext>
    </p:extLst>
  </p:cSld>
  <p:clrMapOvr>
    <a:masterClrMapping/>
  </p:clrMapOvr>
  <p:transition spd="slow">
    <p:wipe/>
  </p:transition>
</p:sld>
</file>

<file path=ppt/slides/slide1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0" y="324683"/>
            <a:ext cx="1613094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వేదాలలో – మత గ్రంథాలలో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పాపమే సోకని – పరిశుద్దుడేడి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 పరిహారార్థం – సిలువ మరణమొంది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తిరిగి లేచినట్టి – దైవ నరుడెవ్వరు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పరిశుద్ధ దేవుడెవరున్నారయ్యా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మంచి దేవుడవు</a:t>
            </a:r>
            <a:r>
              <a:rPr lang="te-IN" sz="54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US" sz="54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3319717"/>
      </p:ext>
    </p:extLst>
  </p:cSld>
  <p:clrMapOvr>
    <a:masterClrMapping/>
  </p:clrMapOvr>
  <p:transition spd="slow">
    <p:wipe/>
  </p:transition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వారసత్వముకై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జయము కోరింది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అత్యున్నతమైన సింహాసనమును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నాకిచ్చుటలో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91976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4062023"/>
      </p:ext>
    </p:extLst>
  </p:cSld>
  <p:clrMapOvr>
    <a:masterClrMapping/>
  </p:clrMapOvr>
  <p:transition spd="slow">
    <p:wipe/>
  </p:transition>
</p:sld>
</file>

<file path=ppt/slides/slide1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-1801516" y="273897"/>
            <a:ext cx="192399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వెదకకున్నా – నాకు దొరికితివి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ప్రేమించకున్నా – నన్ను ప్రేమించితివి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గాయాలు చేసి – తరచు రేపితిని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నన్నెంతో సహించి – క్షమియించితివి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జాలిగల ప్రేమగల దేవుడేడి</a:t>
            </a: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విమోచకుడవు</a:t>
            </a:r>
            <a:r>
              <a:rPr lang="te-IN" sz="60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te-IN" sz="60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4848555"/>
      </p:ext>
    </p:extLst>
  </p:cSld>
  <p:clrMapOvr>
    <a:masterClrMapping/>
  </p:clrMapOvr>
  <p:transition spd="slow">
    <p:wipe/>
  </p:transition>
</p:sld>
</file>

<file path=ppt/slides/slide1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9459080"/>
      </p:ext>
    </p:extLst>
  </p:cSld>
  <p:clrMapOvr>
    <a:masterClrMapping/>
  </p:clrMapOvr>
  <p:transition spd="slow">
    <p:wipe/>
  </p:transition>
</p:sld>
</file>

<file path=ppt/slides/slide1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846819-7AF8-477A-AE38-2C73D6D56775}"/>
              </a:ext>
            </a:extLst>
          </p:cNvPr>
          <p:cNvSpPr txBox="1"/>
          <p:nvPr/>
        </p:nvSpPr>
        <p:spPr>
          <a:xfrm>
            <a:off x="297774" y="174130"/>
            <a:ext cx="15041330" cy="5417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పరిమళమా....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అందమా.....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చిన్న పువ్వు తన జీవితంలో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ఇస్తుందయ్య....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పువ్వు కంటే మరి గొప్పగా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చేసిన నీలో ఆ పరిమళముందా...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ఒకనాడు యేసు మన పాపములకై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వెదజల్లేనూ....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యేసు మరణం నీ కోసమేనని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ఇకనైనా గమనించవా ...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అతి చిన్న ఆయువు ప్రతి పువ్వు  కలిగి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అందరిని ఆకర్షించెను......బహుకాలము బ్రతికి బహుజనులను పలిచి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సువార్తను (సువాసనను)వెదజల్లవా ...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4209688"/>
      </p:ext>
    </p:extLst>
  </p:cSld>
  <p:clrMapOvr>
    <a:masterClrMapping/>
  </p:clrMapOvr>
  <p:transition spd="slow">
    <p:wipe/>
  </p:transition>
</p:sld>
</file>

<file path=ppt/slides/slide1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912301539"/>
      </p:ext>
    </p:extLst>
  </p:cSld>
  <p:clrMapOvr>
    <a:masterClrMapping/>
  </p:clrMapOvr>
  <p:transition spd="slow">
    <p:wipe/>
  </p:transition>
</p:sld>
</file>

<file path=ppt/slides/slide1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335BA2B-E153-4D77-9A2E-B7DD4F0B05C5}"/>
              </a:ext>
            </a:extLst>
          </p:cNvPr>
          <p:cNvSpPr txBox="1"/>
          <p:nvPr/>
        </p:nvSpPr>
        <p:spPr>
          <a:xfrm>
            <a:off x="297773" y="352485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చిన్న పువ్వు తన జీవితంలో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ఇస్తుందయా....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పువ్వు కంటే మరి గొప్పగా చేసిన నీలో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ఆ పరిమళముందా...</a:t>
            </a:r>
          </a:p>
        </p:txBody>
      </p:sp>
    </p:spTree>
    <p:extLst>
      <p:ext uri="{BB962C8B-B14F-4D97-AF65-F5344CB8AC3E}">
        <p14:creationId xmlns:p14="http://schemas.microsoft.com/office/powerpoint/2010/main" val="2874003776"/>
      </p:ext>
    </p:extLst>
  </p:cSld>
  <p:clrMapOvr>
    <a:masterClrMapping/>
  </p:clrMapOvr>
  <p:transition spd="slow">
    <p:wipe/>
  </p:transition>
</p:sld>
</file>

<file path=ppt/slides/slide1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095917138"/>
      </p:ext>
    </p:extLst>
  </p:cSld>
  <p:clrMapOvr>
    <a:masterClrMapping/>
  </p:clrMapOvr>
  <p:transition spd="slow">
    <p:wipe/>
  </p:transition>
</p:sld>
</file>

<file path=ppt/slides/slide1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D881DF-F7B6-42EC-B7D4-82A8E5C430D0}"/>
              </a:ext>
            </a:extLst>
          </p:cNvPr>
          <p:cNvSpPr txBox="1"/>
          <p:nvPr/>
        </p:nvSpPr>
        <p:spPr>
          <a:xfrm>
            <a:off x="297773" y="33541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ఒకనాడు యేసు మన పాపములకై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వెదజల్లెను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యేసు మరణం నీ కోసమేనని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ఇకనైనా గమనించవా </a:t>
            </a:r>
          </a:p>
        </p:txBody>
      </p:sp>
    </p:spTree>
    <p:extLst>
      <p:ext uri="{BB962C8B-B14F-4D97-AF65-F5344CB8AC3E}">
        <p14:creationId xmlns:p14="http://schemas.microsoft.com/office/powerpoint/2010/main" val="2570440992"/>
      </p:ext>
    </p:extLst>
  </p:cSld>
  <p:clrMapOvr>
    <a:masterClrMapping/>
  </p:clrMapOvr>
  <p:transition spd="slow">
    <p:wipe/>
  </p:transition>
</p:sld>
</file>

<file path=ppt/slides/slide1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550713247"/>
      </p:ext>
    </p:extLst>
  </p:cSld>
  <p:clrMapOvr>
    <a:masterClrMapping/>
  </p:clrMapOvr>
  <p:transition spd="slow">
    <p:wipe/>
  </p:transition>
</p:sld>
</file>

<file path=ppt/slides/slide1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006D441-4E18-4D4E-B601-869205E411BB}"/>
              </a:ext>
            </a:extLst>
          </p:cNvPr>
          <p:cNvSpPr txBox="1"/>
          <p:nvPr/>
        </p:nvSpPr>
        <p:spPr>
          <a:xfrm>
            <a:off x="297772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అతి చిన్న ఆయువు ప్రతి పువ్వు కలిగి 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అందరిని ఆకర్షించెను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బహుకాలము బ్రతికి - బహుజనులను పలిచి 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సువార్తను (సువాసనను)వెదజల్లవా ...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5249497"/>
      </p:ext>
    </p:extLst>
  </p:cSld>
  <p:clrMapOvr>
    <a:masterClrMapping/>
  </p:clrMapOvr>
  <p:transition spd="slow">
    <p:wipe/>
  </p:transition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4125380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3491210799"/>
      </p:ext>
    </p:extLst>
  </p:cSld>
  <p:clrMapOvr>
    <a:masterClrMapping/>
  </p:clrMapOvr>
  <p:transition spd="slow">
    <p:wipe/>
  </p:transition>
</p:sld>
</file>

<file path=ppt/slides/slide1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3A4F5E7-E58D-1E4A-B0F2-EC737B4D4221}"/>
              </a:ext>
            </a:extLst>
          </p:cNvPr>
          <p:cNvSpPr txBox="1"/>
          <p:nvPr/>
        </p:nvSpPr>
        <p:spPr>
          <a:xfrm>
            <a:off x="4060701" y="1330203"/>
            <a:ext cx="7670620" cy="4618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…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 – నీ కృప లేనిదే నేనుండలేనయ్యా /2/నీకృప/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(మహిమను విడిచి – మహిలోకి దిగివచ్చి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– మనిషిగ మార్చావు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మహినే నీవు మాధుర్యముగ మార్చి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మరు రూపమిచ్చావు )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 మార్చింది నీకృప /2/ యేసయ్యా/2/నీ కృప/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(ఆజ్ఞల మార్గమున ఆశ్రయమును ఇచ్చి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– ఆనందింపజేసి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– అభిషేకించావు) 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ఆశతీర ఆరాధన చేసే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 /2/యేసయ్యా/2/నీ కృప/ 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1661251"/>
      </p:ext>
    </p:extLst>
  </p:cSld>
  <p:clrMapOvr>
    <a:masterClrMapping/>
  </p:clrMapOvr>
  <p:transition spd="slow">
    <p:wipe/>
  </p:transition>
</p:sld>
</file>

<file path=ppt/slides/slide1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94999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2601719"/>
      </p:ext>
    </p:extLst>
  </p:cSld>
  <p:clrMapOvr>
    <a:masterClrMapping/>
  </p:clrMapOvr>
  <p:transition spd="slow">
    <p:wipe/>
  </p:transition>
</p:sld>
</file>

<file path=ppt/slides/slide1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37073E3-DF3A-408F-A0B8-9B4ACE0C34CF}"/>
              </a:ext>
            </a:extLst>
          </p:cNvPr>
          <p:cNvSpPr txBox="1"/>
          <p:nvPr/>
        </p:nvSpPr>
        <p:spPr>
          <a:xfrm>
            <a:off x="297772" y="177982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– మహిలోకి దిగివచ్చి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– మనిషిగ మార్చావు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మహినే నీవు మాధుర్యముగ మార్చి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మరు రూపమిచ్చావు </a:t>
            </a:r>
            <a:r>
              <a:rPr lang="en-US" sz="4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 మార్చింది నీకృప </a:t>
            </a:r>
            <a:r>
              <a:rPr lang="en-US" sz="4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9207005"/>
      </p:ext>
    </p:extLst>
  </p:cSld>
  <p:clrMapOvr>
    <a:masterClrMapping/>
  </p:clrMapOvr>
  <p:transition spd="slow">
    <p:wipe/>
  </p:transition>
</p:sld>
</file>

<file path=ppt/slides/slide1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2466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0508510"/>
      </p:ext>
    </p:extLst>
  </p:cSld>
  <p:clrMapOvr>
    <a:masterClrMapping/>
  </p:clrMapOvr>
  <p:transition spd="slow">
    <p:wipe/>
  </p:transition>
</p:sld>
</file>

<file path=ppt/slides/slide1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379834" y="324683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– ఆనందింపజేసి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– అభిషేకించావు </a:t>
            </a:r>
            <a:r>
              <a:rPr lang="en-US" sz="36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ఆశతీర ఆరాధన చేసే అదృష్టమిచ్చింది నీ కృప </a:t>
            </a:r>
            <a:r>
              <a:rPr lang="en-US" sz="36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6034753"/>
      </p:ext>
    </p:extLst>
  </p:cSld>
  <p:clrMapOvr>
    <a:masterClrMapping/>
  </p:clrMapOvr>
  <p:transition spd="slow">
    <p:wipe/>
  </p:transition>
</p:sld>
</file>

<file path=ppt/slides/slide1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2466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548556"/>
      </p:ext>
    </p:extLst>
  </p:cSld>
  <p:clrMapOvr>
    <a:masterClrMapping/>
  </p:clrMapOvr>
  <p:transition spd="slow">
    <p:wipe/>
  </p:transition>
</p:sld>
</file>

<file path=ppt/slides/slide1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0B400B-C8AA-4A6A-BAC9-E7247BF35F57}"/>
              </a:ext>
            </a:extLst>
          </p:cNvPr>
          <p:cNvSpPr txBox="1"/>
          <p:nvPr/>
        </p:nvSpPr>
        <p:spPr>
          <a:xfrm>
            <a:off x="3800207" y="0"/>
            <a:ext cx="7820561" cy="50475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నాకొరకే త్యాగముచేసి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కృపాసత్యములతో కాపాడుచున్నావు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నేను ప్రకటించేద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ఉద్దేశ్యములను నా యెడల సఫల పరిచి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నీకన్న తోడెవ్వరులేరు ఈ ధరనిలో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en-US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నా కొరకై సిద్ధపరచితివి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స్తోత్ర సంకీర్తనలే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  <a:endParaRPr lang="en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766071"/>
      </p:ext>
    </p:extLst>
  </p:cSld>
  <p:clrMapOvr>
    <a:masterClrMapping/>
  </p:clrMapOvr>
  <p:transition spd="slow">
    <p:wipe/>
  </p:transition>
</p:sld>
</file>

<file path=ppt/slides/slide1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5642636"/>
      </p:ext>
    </p:extLst>
  </p:cSld>
  <p:clrMapOvr>
    <a:masterClrMapping/>
  </p:clrMapOvr>
  <p:transition spd="slow">
    <p:wipe/>
  </p:transition>
</p:sld>
</file>

<file path=ppt/slides/slide1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24382" y="216449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నాకొరకే త్యాగముచేసి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కృపాసత్యములతో కాపాడుచున్నావు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నేను ప్రకటించేద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04425"/>
      </p:ext>
    </p:extLst>
  </p:cSld>
  <p:clrMapOvr>
    <a:masterClrMapping/>
  </p:clrMapOvr>
  <p:transition spd="slow">
    <p:wipe/>
  </p:transition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911082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ప్రార్ధనకు నీవిచ్చిన ఈవులే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లెక్కకు మించిన దీవెనలైనాయి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అడుగులు తడబడక నడిపినది నీ దివ్య 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కడలిని మించిన విశ్వాసమునిచ్చి విజయము చేకూర్చెను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మకరంధమై బలపరిచెను నన్ను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సత్య మార్గములో ఫలించిన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పరిమళింపచేసి సాక్షిగ నిలిపాయి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కలతచెందక నిలిపినది నీ దివ్య దర్శనమే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గమ్యము చేరే శక్తితో నను నింపి నూతన కృపనిచ్చెను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ప్రియుడా నన్నేలు మహారాజా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 నీ కొరకు పదిలపరచితిని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బూరశబ్దము వినగా నా బ్రతుకులో కలలు పండగా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అవధులులేని ఆనందముతో నీ కౌగిలి నే చేరనా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ప్రాణేశ్వరా నా యేసయ్య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</p:txBody>
      </p:sp>
    </p:spTree>
    <p:extLst>
      <p:ext uri="{BB962C8B-B14F-4D97-AF65-F5344CB8AC3E}">
        <p14:creationId xmlns:p14="http://schemas.microsoft.com/office/powerpoint/2010/main" val="535788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586142"/>
      </p:ext>
    </p:extLst>
  </p:cSld>
  <p:clrMapOvr>
    <a:masterClrMapping/>
  </p:clrMapOvr>
  <p:transition spd="slow">
    <p:wipe/>
  </p:transition>
</p:sld>
</file>

<file path=ppt/slides/slide1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48763" y="252962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ఉద్దేశ్యములను నా యెడల సఫల పరిచి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నీకన్న తోడెవ్వరులేరు ఈ ధరనిలో</a:t>
            </a:r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801019"/>
      </p:ext>
    </p:extLst>
  </p:cSld>
  <p:clrMapOvr>
    <a:masterClrMapping/>
  </p:clrMapOvr>
  <p:transition spd="slow">
    <p:wipe/>
  </p:transition>
</p:sld>
</file>

<file path=ppt/slides/slide1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2437547"/>
      </p:ext>
    </p:extLst>
  </p:cSld>
  <p:clrMapOvr>
    <a:masterClrMapping/>
  </p:clrMapOvr>
  <p:transition spd="slow">
    <p:wipe/>
  </p:transition>
</p:sld>
</file>

<file path=ppt/slides/slide1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24382" y="341452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నా కొరకై సిద్ధపరచితివి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స్తోత్ర సంకీర్తనలే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2818030"/>
      </p:ext>
    </p:extLst>
  </p:cSld>
  <p:clrMapOvr>
    <a:masterClrMapping/>
  </p:clrMapOvr>
  <p:transition spd="slow">
    <p:wipe/>
  </p:transition>
</p:sld>
</file>

<file path=ppt/slides/slide1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7938448"/>
      </p:ext>
    </p:extLst>
  </p:cSld>
  <p:clrMapOvr>
    <a:masterClrMapping/>
  </p:clrMapOvr>
  <p:transition spd="slow">
    <p:wipe/>
  </p:transition>
</p:sld>
</file>

<file path=ppt/slides/slide1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F0B2446-2D87-49CD-BF38-8A7BF043840C}"/>
              </a:ext>
            </a:extLst>
          </p:cNvPr>
          <p:cNvSpPr txBox="1"/>
          <p:nvPr/>
        </p:nvSpPr>
        <p:spPr>
          <a:xfrm>
            <a:off x="1622323" y="2764970"/>
            <a:ext cx="12152671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ప్రేమే నను ఆదరించేను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సమయోచితమైన నీ కృపయే నన్ను</a:t>
            </a: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దాచి కాపాడెను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చీకటి కెరటాలలో కృంగిన వేళలో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ఉదయించెను నీ కృప నా యెదలో చెదరిన మనసే నూతనమాయెనా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మనుగడయే మరో మలుపు తిరిగేనా</a:t>
            </a: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బలసూచకమైనా మందసమా నీకై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సజీవ యాగమై యుక్తమైన సేవకై ఆత్మాభిషేకముతో నను నింపితివా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సంఘ క్షేమమే నా ప్రాణమాయెనా</a:t>
            </a:r>
          </a:p>
        </p:txBody>
      </p:sp>
    </p:spTree>
    <p:extLst>
      <p:ext uri="{BB962C8B-B14F-4D97-AF65-F5344CB8AC3E}">
        <p14:creationId xmlns:p14="http://schemas.microsoft.com/office/powerpoint/2010/main" val="1841338556"/>
      </p:ext>
    </p:extLst>
  </p:cSld>
  <p:clrMapOvr>
    <a:masterClrMapping/>
  </p:clrMapOvr>
  <p:transition spd="slow">
    <p:wipe/>
  </p:transition>
</p:sld>
</file>

<file path=ppt/slides/slide1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72C4EB-E08E-471C-A8CD-12005AD6035D}"/>
              </a:ext>
            </a:extLst>
          </p:cNvPr>
          <p:cNvSpPr txBox="1"/>
          <p:nvPr/>
        </p:nvSpPr>
        <p:spPr>
          <a:xfrm>
            <a:off x="3175" y="378485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ప్రేమే నను ఆదరించేను</a:t>
            </a:r>
            <a:b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సమయోచితమైన నీ కృపయే నన్ను</a:t>
            </a:r>
            <a:endParaRPr lang="en-IN" sz="96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దాచి కాపాడెను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861404432"/>
      </p:ext>
    </p:extLst>
  </p:cSld>
  <p:clrMapOvr>
    <a:masterClrMapping/>
  </p:clrMapOvr>
  <p:transition spd="slow">
    <p:wipe/>
  </p:transition>
</p:sld>
</file>

<file path=ppt/slides/slide1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7D7CBC-3953-40FB-A908-BDC1E3E8CF07}"/>
              </a:ext>
            </a:extLst>
          </p:cNvPr>
          <p:cNvSpPr txBox="1"/>
          <p:nvPr/>
        </p:nvSpPr>
        <p:spPr>
          <a:xfrm>
            <a:off x="-4989" y="348342"/>
            <a:ext cx="156418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చీకటి కెరటాలలో కృంగిన వేళలో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ఉదయించెను నీ కృప నా యెదలో </a:t>
            </a:r>
          </a:p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చెదరిన మనసే నూతనమాయెనా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మనుగడయే మరో మలుపు తిరిగేనా</a:t>
            </a:r>
            <a:endParaRPr lang="en-IN" sz="72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0156103"/>
      </p:ext>
    </p:extLst>
  </p:cSld>
  <p:clrMapOvr>
    <a:masterClrMapping/>
  </p:clrMapOvr>
  <p:transition spd="slow">
    <p:wipe/>
  </p:transition>
</p:sld>
</file>

<file path=ppt/slides/slide1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CB16F1-5764-42D7-B5AA-5CFF04402409}"/>
              </a:ext>
            </a:extLst>
          </p:cNvPr>
          <p:cNvSpPr txBox="1"/>
          <p:nvPr/>
        </p:nvSpPr>
        <p:spPr>
          <a:xfrm>
            <a:off x="-4989" y="348344"/>
            <a:ext cx="156418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బలసూచకమైనా మందసమా నీకై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సజీవ యాగమై యుక్తమైన సేవకై ఆత్మాభిషేకముతో నను నింపితివా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సంఘ క్షేమమే నా ప్రాణమాయెనా</a:t>
            </a:r>
          </a:p>
        </p:txBody>
      </p:sp>
    </p:spTree>
    <p:extLst>
      <p:ext uri="{BB962C8B-B14F-4D97-AF65-F5344CB8AC3E}">
        <p14:creationId xmlns:p14="http://schemas.microsoft.com/office/powerpoint/2010/main" val="507737443"/>
      </p:ext>
    </p:extLst>
  </p:cSld>
  <p:clrMapOvr>
    <a:masterClrMapping/>
  </p:clrMapOvr>
  <p:transition spd="slow">
    <p:wipe/>
  </p:transition>
</p:sld>
</file>

<file path=ppt/slides/slide1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1087403"/>
            <a:ext cx="7820561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అలసిన సమయమున –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ప్రాణములో త్రాణ పుట్టించినావు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కలిగించి పిలుపును స్థిరపరచి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ధైర్యముతో నింపినావు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 కలిగించె నీ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శుభ వచనములతో – నెమ్మదినిచ్చితివి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ఆశ్చర్యకరముగ – నీ బాహువు చాపి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విడుదల కలిగించినావు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అరణ్య మార్గమున విడువక తోడై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విజయముతో నడిపినావు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స్వాస్థ్యమునకు తండ్రిగ నిలిచి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వాగ్ధాన భూమిలో – చేర్చిన దేవా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ఆరోగ్యకరమైన నీ – రెక్కల నీడలో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ఆశ్రయమిచ్చితివి నాకు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నా సంపూర్ణతకై మహిమాత్మతో నింపినావు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నిత్యము నీతో నేనుండుటకై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యెరూషలేము నిర్మించుచున్నావు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1444077496"/>
      </p:ext>
    </p:extLst>
  </p:cSld>
  <p:clrMapOvr>
    <a:masterClrMapping/>
  </p:clrMapOvr>
  <p:transition spd="slow">
    <p:wipe/>
  </p:transition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191477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404757868"/>
      </p:ext>
    </p:extLst>
  </p:cSld>
  <p:clrMapOvr>
    <a:masterClrMapping/>
  </p:clrMapOvr>
  <p:transition spd="slow">
    <p:wipe/>
  </p:transition>
</p:sld>
</file>

<file path=ppt/slides/slide1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05635" y="229869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అలసిన సమయమున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ప్రాణములో త్రాణ పుట్టించినావు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కలిగించి పిలుపును స్థిరపరచి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ధైర్యముతో నింపినావు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 కలిగించె నీ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శుభ వచనములతో – నెమ్మదినిచ్చితివి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4280760354"/>
      </p:ext>
    </p:extLst>
  </p:cSld>
  <p:clrMapOvr>
    <a:masterClrMapping/>
  </p:clrMapOvr>
  <p:transition spd="slow">
    <p:wipe/>
  </p:transition>
</p:sld>
</file>

<file path=ppt/slides/slide1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196034813"/>
      </p:ext>
    </p:extLst>
  </p:cSld>
  <p:clrMapOvr>
    <a:masterClrMapping/>
  </p:clrMapOvr>
  <p:transition spd="slow">
    <p:wipe/>
  </p:transition>
</p:sld>
</file>

<file path=ppt/slides/slide1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28213" y="169335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ఆశ్చర్యకరముగ – నీ బాహువు చాపి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విడుదల కలిగించినావు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అరణ్య మార్గమున విడువక తోడై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విజయముతో నడిపినావు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స్వాస్థ్యమునకు తండ్రిగ నిలిచి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వాగ్ధాన భూమిలో – చేర్చిన దేవా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94159298"/>
      </p:ext>
    </p:extLst>
  </p:cSld>
  <p:clrMapOvr>
    <a:masterClrMapping/>
  </p:clrMapOvr>
  <p:transition spd="slow">
    <p:wipe/>
  </p:transition>
</p:sld>
</file>

<file path=ppt/slides/slide1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142680710"/>
      </p:ext>
    </p:extLst>
  </p:cSld>
  <p:clrMapOvr>
    <a:masterClrMapping/>
  </p:clrMapOvr>
  <p:transition spd="slow">
    <p:wipe/>
  </p:transition>
</p:sld>
</file>

<file path=ppt/slides/slide1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15688" y="150848"/>
            <a:ext cx="21648873" cy="49398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ఆరోగ్యకరమైన నీ – రెక్కల నీడలో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ఆశ్రయమిచ్చితివి నాకు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5B9BD5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నా సంపూర్ణతకై</a:t>
            </a:r>
            <a:r>
              <a:rPr lang="en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మహిమాత్మతో నింపినావు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నిత్యము నీతో నేనుండుటకై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యెరూషలేము నిర్మించుచున్నావు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266990570"/>
      </p:ext>
    </p:extLst>
  </p:cSld>
  <p:clrMapOvr>
    <a:masterClrMapping/>
  </p:clrMapOvr>
  <p:transition spd="slow">
    <p:wipe/>
  </p:transition>
</p:sld>
</file>

<file path=ppt/slides/slide1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988934824"/>
      </p:ext>
    </p:extLst>
  </p:cSld>
  <p:clrMapOvr>
    <a:masterClrMapping/>
  </p:clrMapOvr>
  <p:transition spd="slow">
    <p:wipe/>
  </p:transition>
</p:sld>
</file>

<file path=ppt/slides/slide1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A61054-23ED-4CB2-AB49-0B9AE7556E00}"/>
              </a:ext>
            </a:extLst>
          </p:cNvPr>
          <p:cNvSpPr txBox="1"/>
          <p:nvPr/>
        </p:nvSpPr>
        <p:spPr>
          <a:xfrm>
            <a:off x="959005" y="1092821"/>
            <a:ext cx="1371600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కలువరిగిరిలో సిలువధారియై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వ్రేలాడితివా నా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అన్యాయపు తీర్పునొంది </a:t>
            </a:r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ఘోరమైన శిక్షను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ద్వేషాగ్ని జ్వాలలో దోషివై నిలిచావా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దోషక్రియలకై సిలువలో బలి అయితివా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	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క్రయ ధనముతో రక్షించితివా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    </a:t>
            </a: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దారి తప్పిపోయిన గోర్రెనై తిరిగాను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 దారి కానరాక సిలువ దరికి చేరాను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ఆకరి రక్తపు బొట్టును నా కొరకై ధారపోసి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త్యాగముతో విడిపించితివా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023526216"/>
      </p:ext>
    </p:extLst>
  </p:cSld>
  <p:clrMapOvr>
    <a:masterClrMapping/>
  </p:clrMapOvr>
  <p:transition spd="slow">
    <p:wipe/>
  </p:transition>
</p:sld>
</file>

<file path=ppt/slides/slide1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0445B55-2511-4C07-859A-72F5F054EDB0}"/>
              </a:ext>
            </a:extLst>
          </p:cNvPr>
          <p:cNvSpPr txBox="1"/>
          <p:nvPr/>
        </p:nvSpPr>
        <p:spPr>
          <a:xfrm>
            <a:off x="-2865" y="1081670"/>
            <a:ext cx="15639740" cy="3631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కలువరిగిరిలో సిలువధారియై</a:t>
            </a:r>
            <a:b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వ్రేలాడితివా నా యేసయ్యా </a:t>
            </a:r>
            <a:r>
              <a:rPr lang="te-IN" sz="8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15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7570471"/>
      </p:ext>
    </p:extLst>
  </p:cSld>
  <p:clrMapOvr>
    <a:masterClrMapping/>
  </p:clrMapOvr>
  <p:transition spd="slow">
    <p:wipe/>
  </p:transition>
</p:sld>
</file>

<file path=ppt/slides/slide1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AB91035-E962-4E52-8831-AA6A2EF4B5BD}"/>
              </a:ext>
            </a:extLst>
          </p:cNvPr>
          <p:cNvSpPr txBox="1"/>
          <p:nvPr/>
        </p:nvSpPr>
        <p:spPr>
          <a:xfrm>
            <a:off x="0" y="814039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అన్యాయపు తీర్పునొంది ఘోరమైన శిక్షను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ద్వేషాగ్ని జ్వాలలో దోషివై నిలిచావా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దోషక్రియలకై సిలువలో బలి అయితివా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	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క్రయ ధనముతో రక్షించితివా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2392546299"/>
      </p:ext>
    </p:extLst>
  </p:cSld>
  <p:clrMapOvr>
    <a:masterClrMapping/>
  </p:clrMapOvr>
  <p:transition spd="slow">
    <p:wipe/>
  </p:transition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ప్రార్ధనకు నీవిచ్చిన ఈవులే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లెక్కకు మించిన దీవెనలైనాయి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అడుగులు తడబడక నడిపినది నీ దివ్య 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కడలిని మించిన విశ్వాసమునిచ్చి విజయము చేకూర్చెను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8206542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5C6092-3DC4-424F-9D2D-340F25CB643D}"/>
              </a:ext>
            </a:extLst>
          </p:cNvPr>
          <p:cNvSpPr txBox="1"/>
          <p:nvPr/>
        </p:nvSpPr>
        <p:spPr>
          <a:xfrm>
            <a:off x="-2865" y="323386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దారి తప్పిపోయిన గోర్రెనై తిరిగాను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 దారి కానరాక సిలువ దరికి చేరాను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ఆకరి రక్తపు బొట్టును నా కొరకై ధారపోసి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త్యాగముతో విడిపించితివా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465726851"/>
      </p:ext>
    </p:extLst>
  </p:cSld>
  <p:clrMapOvr>
    <a:masterClrMapping/>
  </p:clrMapOvr>
  <p:transition spd="slow">
    <p:wipe/>
  </p:transition>
</p:sld>
</file>

<file path=ppt/slides/slide1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0FF82C-9960-40E9-86D2-C8F18EF50072}"/>
              </a:ext>
            </a:extLst>
          </p:cNvPr>
          <p:cNvSpPr txBox="1"/>
          <p:nvPr/>
        </p:nvSpPr>
        <p:spPr>
          <a:xfrm>
            <a:off x="3908503" y="1894344"/>
            <a:ext cx="7817004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కల్వరి గిరిపై సిలువ భారం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భరించితివా ఓ నా ప్రభువా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పాపముకై నీ రక్తమును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దుష్టుండనై బల్లెము బూని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గ్రుచ్చితి తండ్రి ప్రక్కలోన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కేక వేసి నీదు ప్రాణం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మూడు దినములు సమాధిలో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ముదము తోడ నిద్రించితివా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రక్షణకి సజీవముతో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సమాధిన్ గెల్చి లేచిన తండ్రి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ఆరోహణమై వాగ్ధానాత్మన్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సంఘము పైకి పంపించితివా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రాకడకై నిరీక్షణతో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నిందలనెల్ల భరించెదను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6861266"/>
      </p:ext>
    </p:extLst>
  </p:cSld>
  <p:clrMapOvr>
    <a:masterClrMapping/>
  </p:clrMapOvr>
  <p:transition spd="slow">
    <p:wipe/>
  </p:transition>
</p:sld>
</file>

<file path=ppt/slides/slide1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31BD5E-97B3-445F-BD37-3377F68A0432}"/>
              </a:ext>
            </a:extLst>
          </p:cNvPr>
          <p:cNvSpPr txBox="1"/>
          <p:nvPr/>
        </p:nvSpPr>
        <p:spPr>
          <a:xfrm>
            <a:off x="-2865" y="635624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కల్వరి గిరిపై సిలువ భారం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భరించితివా ఓ నా ప్రభువా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పాపముకై నీ రక్తమును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5127203"/>
      </p:ext>
    </p:extLst>
  </p:cSld>
  <p:clrMapOvr>
    <a:masterClrMapping/>
  </p:clrMapOvr>
  <p:transition spd="slow">
    <p:wipe/>
  </p:transition>
</p:sld>
</file>

<file path=ppt/slides/slide1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417C0B-8E7C-4088-B46C-3867ED31B006}"/>
              </a:ext>
            </a:extLst>
          </p:cNvPr>
          <p:cNvSpPr txBox="1"/>
          <p:nvPr/>
        </p:nvSpPr>
        <p:spPr>
          <a:xfrm>
            <a:off x="-2865" y="223025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దుష్టుండనై బల్లెము బూని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గ్రుచ్చితి తండ్రి ప్రక్కలోన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కేక వేసి నీదు ప్రాణం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80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4275854"/>
      </p:ext>
    </p:extLst>
  </p:cSld>
  <p:clrMapOvr>
    <a:masterClrMapping/>
  </p:clrMapOvr>
  <p:transition spd="slow">
    <p:wipe/>
  </p:transition>
</p:sld>
</file>

<file path=ppt/slides/slide1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AC64FF-C818-4A7F-B6CE-9B6E20EBCDF0}"/>
              </a:ext>
            </a:extLst>
          </p:cNvPr>
          <p:cNvSpPr txBox="1"/>
          <p:nvPr/>
        </p:nvSpPr>
        <p:spPr>
          <a:xfrm>
            <a:off x="-2865" y="345689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మూడు దినములు సమాధిలో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ముదము తోడ నిద్రించితివా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రక్షణకి సజీవముతో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సమాధిన్ గెల్చి లేచిన తండ్రి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80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8379158"/>
      </p:ext>
    </p:extLst>
  </p:cSld>
  <p:clrMapOvr>
    <a:masterClrMapping/>
  </p:clrMapOvr>
  <p:transition spd="slow">
    <p:wipe/>
  </p:transition>
</p:sld>
</file>

<file path=ppt/slides/slide1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C58DE03-EE72-4CCB-B851-CF92B3317B88}"/>
              </a:ext>
            </a:extLst>
          </p:cNvPr>
          <p:cNvSpPr txBox="1"/>
          <p:nvPr/>
        </p:nvSpPr>
        <p:spPr>
          <a:xfrm>
            <a:off x="-2865" y="624468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ఆరోహణమై వాగ్ధానాత్మన్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సంఘము పైకి పంపించితివా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రాకడకై నిరీక్షణతో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నిందలనెల్ల భరించెదను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2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9254097"/>
      </p:ext>
    </p:extLst>
  </p:cSld>
  <p:clrMapOvr>
    <a:masterClrMapping/>
  </p:clrMapOvr>
  <p:transition spd="slow">
    <p:wipe/>
  </p:transition>
</p:sld>
</file>

<file path=ppt/slides/slide1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4F94F63-DC7C-41B7-80E0-227E4CD63796}"/>
              </a:ext>
            </a:extLst>
          </p:cNvPr>
          <p:cNvSpPr txBox="1"/>
          <p:nvPr/>
        </p:nvSpPr>
        <p:spPr>
          <a:xfrm>
            <a:off x="3908503" y="1478846"/>
            <a:ext cx="7817004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సిలువలో సాగింది యాత్రా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కరుణామయుని దయగల పాత్ర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ఎవరి కోసమో…. ఈ జగతి కోసమే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ఈ జనుల కోసమే…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పాలుగారు దేహముపైనా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పాపాత్ముల కొరడాలెన్నో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నాట్యమాడి నాయి నడి వీదిలో నడిపాయి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వెనుక నుండి తన్నింది ఒకరు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తనముందు నిలచి నవ్వింది మరియొకరు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గేలిచేసి నారు పరిహాస మాడినారు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చెళ్ళుమని కొట్టింది ఒకరు 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 మోముపైన ఊసింది మరియొకరు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బంతులాడినారు పలు భాధలలో వేసినారు 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</a:p>
        </p:txBody>
      </p:sp>
    </p:spTree>
    <p:extLst>
      <p:ext uri="{BB962C8B-B14F-4D97-AF65-F5344CB8AC3E}">
        <p14:creationId xmlns:p14="http://schemas.microsoft.com/office/powerpoint/2010/main" val="305585640"/>
      </p:ext>
    </p:extLst>
  </p:cSld>
  <p:clrMapOvr>
    <a:masterClrMapping/>
  </p:clrMapOvr>
  <p:transition spd="slow">
    <p:wipe/>
  </p:transition>
</p:sld>
</file>

<file path=ppt/slides/slide1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BD4A67-DE00-4981-8510-E60E4EAF8426}"/>
              </a:ext>
            </a:extLst>
          </p:cNvPr>
          <p:cNvSpPr txBox="1"/>
          <p:nvPr/>
        </p:nvSpPr>
        <p:spPr>
          <a:xfrm>
            <a:off x="-2865" y="379139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సిలువలో సాగింది యాత్రా 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కరుణామయుని దయగల పాత్ర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ఎవరి కోసమో…. ఈ జగతి కోసమే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ఈ జనుల కోసమే…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946190"/>
      </p:ext>
    </p:extLst>
  </p:cSld>
  <p:clrMapOvr>
    <a:masterClrMapping/>
  </p:clrMapOvr>
  <p:transition spd="slow">
    <p:wipe/>
  </p:transition>
</p:sld>
</file>

<file path=ppt/slides/slide1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5E3F9F4-195A-4574-A41D-23B3F8D1E61F}"/>
              </a:ext>
            </a:extLst>
          </p:cNvPr>
          <p:cNvSpPr txBox="1"/>
          <p:nvPr/>
        </p:nvSpPr>
        <p:spPr>
          <a:xfrm>
            <a:off x="-2865" y="557561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పాలుగారు దేహముపైనా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పాపాత్ముల కొరడాలెన్నో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నాట్యమాడి నాయి నడి వీదిలో నడిపాయి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1707549"/>
      </p:ext>
    </p:extLst>
  </p:cSld>
  <p:clrMapOvr>
    <a:masterClrMapping/>
  </p:clrMapOvr>
  <p:transition spd="slow">
    <p:wipe/>
  </p:transition>
</p:sld>
</file>

<file path=ppt/slides/slide1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4ED6834-3D29-4FFD-8FC6-467A075DE029}"/>
              </a:ext>
            </a:extLst>
          </p:cNvPr>
          <p:cNvSpPr txBox="1"/>
          <p:nvPr/>
        </p:nvSpPr>
        <p:spPr>
          <a:xfrm>
            <a:off x="-2865" y="446047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వెనుక నుండి తన్నింది ఒకరు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తనముందు నిలచి నవ్వింది మరియొకరు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గేలిచేసి నారు పరిహాస మాడినారు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2581430"/>
      </p:ext>
    </p:extLst>
  </p:cSld>
  <p:clrMapOvr>
    <a:masterClrMapping/>
  </p:clrMapOvr>
  <p:transition spd="slow">
    <p:wipe/>
  </p:transition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మకరంధమై బలపరిచెను నన్ను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27191702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BA4204-A956-4D97-9880-A683027617DA}"/>
              </a:ext>
            </a:extLst>
          </p:cNvPr>
          <p:cNvSpPr txBox="1"/>
          <p:nvPr/>
        </p:nvSpPr>
        <p:spPr>
          <a:xfrm>
            <a:off x="-2865" y="401440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చెళ్ళుమని కొట్టింది ఒకరు 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 మోముపైన ఊసింది మరియొకరు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బంతులాడినారు పలు భాధలలో వేసినారు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2540442497"/>
      </p:ext>
    </p:extLst>
  </p:cSld>
  <p:clrMapOvr>
    <a:masterClrMapping/>
  </p:clrMapOvr>
  <p:transition spd="slow">
    <p:wipe/>
  </p:transition>
</p:sld>
</file>

<file path=ppt/slides/slide1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21837C-78C3-453D-984D-75CCCAE906A6}"/>
              </a:ext>
            </a:extLst>
          </p:cNvPr>
          <p:cNvSpPr txBox="1"/>
          <p:nvPr/>
        </p:nvSpPr>
        <p:spPr>
          <a:xfrm>
            <a:off x="-3585" y="324468"/>
            <a:ext cx="15640460" cy="89562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– తెరయు చీలెను 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–పొర్లిపోయెను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పాతాళ మందు కూలెను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9432528"/>
      </p:ext>
    </p:extLst>
  </p:cSld>
  <p:clrMapOvr>
    <a:masterClrMapping/>
  </p:clrMapOvr>
  <p:transition spd="slow">
    <p:wipe/>
  </p:transition>
</p:sld>
</file>

<file path=ppt/slides/slide1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83FA9D-1728-4F4C-83C4-28615BE0EAC2}"/>
              </a:ext>
            </a:extLst>
          </p:cNvPr>
          <p:cNvSpPr txBox="1"/>
          <p:nvPr/>
        </p:nvSpPr>
        <p:spPr>
          <a:xfrm>
            <a:off x="-3585" y="223023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</p:txBody>
      </p:sp>
    </p:spTree>
    <p:extLst>
      <p:ext uri="{BB962C8B-B14F-4D97-AF65-F5344CB8AC3E}">
        <p14:creationId xmlns:p14="http://schemas.microsoft.com/office/powerpoint/2010/main" val="3921804115"/>
      </p:ext>
    </p:extLst>
  </p:cSld>
  <p:clrMapOvr>
    <a:masterClrMapping/>
  </p:clrMapOvr>
  <p:transition spd="slow">
    <p:wipe/>
  </p:transition>
</p:sld>
</file>

<file path=ppt/slides/slide1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407F88-2D17-4081-B6B7-41FF1846E866}"/>
              </a:ext>
            </a:extLst>
          </p:cNvPr>
          <p:cNvSpPr txBox="1"/>
          <p:nvPr/>
        </p:nvSpPr>
        <p:spPr>
          <a:xfrm>
            <a:off x="-11151" y="200718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తెరయు చీలెను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పొర్లిపోయెను</a:t>
            </a:r>
          </a:p>
          <a:p>
            <a:pPr algn="ctr"/>
            <a:endParaRPr lang="te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23938"/>
      </p:ext>
    </p:extLst>
  </p:cSld>
  <p:clrMapOvr>
    <a:masterClrMapping/>
  </p:clrMapOvr>
  <p:transition spd="slow">
    <p:wipe/>
  </p:transition>
</p:sld>
</file>

<file path=ppt/slides/slide1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C8205E-8C7F-4934-BCDC-AF4C556665FB}"/>
              </a:ext>
            </a:extLst>
          </p:cNvPr>
          <p:cNvSpPr txBox="1"/>
          <p:nvPr/>
        </p:nvSpPr>
        <p:spPr>
          <a:xfrm>
            <a:off x="-117885" y="213962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మందు కూలెను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</p:txBody>
      </p:sp>
    </p:spTree>
    <p:extLst>
      <p:ext uri="{BB962C8B-B14F-4D97-AF65-F5344CB8AC3E}">
        <p14:creationId xmlns:p14="http://schemas.microsoft.com/office/powerpoint/2010/main" val="2093867725"/>
      </p:ext>
    </p:extLst>
  </p:cSld>
  <p:clrMapOvr>
    <a:masterClrMapping/>
  </p:clrMapOvr>
  <p:transition spd="slow">
    <p:wipe/>
  </p:transition>
</p:sld>
</file>

<file path=ppt/slides/slide1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3C924E-4632-4F1D-B2AB-CBA7380A6DAE}"/>
              </a:ext>
            </a:extLst>
          </p:cNvPr>
          <p:cNvSpPr txBox="1"/>
          <p:nvPr/>
        </p:nvSpPr>
        <p:spPr>
          <a:xfrm>
            <a:off x="3909935" y="2352666"/>
            <a:ext cx="781700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మితిలేని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నేనేమి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చెల్లింతును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నీవిచ్చిన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ఈ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జీవితం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గైకొనుమా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ఓ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యేసువా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నాపాపముల్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శాపముల్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భరియించితివి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సిల్వలో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నీరక్తమిచ్చి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కొంటివిగా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నీదాసుడ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సువా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బాధలందు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శోధనలందు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నీవేగా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ఆధార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ము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నీ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ప్రేమకై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తపియించెండి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ఈ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దీనుని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ప్రేమించితివి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47503251"/>
      </p:ext>
    </p:extLst>
  </p:cSld>
  <p:clrMapOvr>
    <a:masterClrMapping/>
  </p:clrMapOvr>
  <p:transition spd="slow">
    <p:wipe/>
  </p:transition>
</p:sld>
</file>

<file path=ppt/slides/slide1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69392E-5A09-43CF-A3A8-18E3A91F33DB}"/>
              </a:ext>
            </a:extLst>
          </p:cNvPr>
          <p:cNvSpPr txBox="1"/>
          <p:nvPr/>
        </p:nvSpPr>
        <p:spPr>
          <a:xfrm>
            <a:off x="-2865" y="724827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మితిలేని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నేనేమి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చెల్లింతును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నీవిచ్చిన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ఈ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జీవితం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గైకొనుమా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ఓ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యేసువా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14950114"/>
      </p:ext>
    </p:extLst>
  </p:cSld>
  <p:clrMapOvr>
    <a:masterClrMapping/>
  </p:clrMapOvr>
  <p:transition spd="slow">
    <p:wipe/>
  </p:transition>
</p:sld>
</file>

<file path=ppt/slides/slide1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81DA72-268B-4DCB-B333-365A136B78E5}"/>
              </a:ext>
            </a:extLst>
          </p:cNvPr>
          <p:cNvSpPr txBox="1"/>
          <p:nvPr/>
        </p:nvSpPr>
        <p:spPr>
          <a:xfrm>
            <a:off x="-2865" y="256474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నాపాపముల్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శాపముల్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భరియించితివి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సిల్వలో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నీరక్తమిచ్చి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కొంటివిగా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నీదాసుడ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సువా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48144533"/>
      </p:ext>
    </p:extLst>
  </p:cSld>
  <p:clrMapOvr>
    <a:masterClrMapping/>
  </p:clrMapOvr>
  <p:transition spd="slow">
    <p:wipe/>
  </p:transition>
</p:sld>
</file>

<file path=ppt/slides/slide1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E29180-6554-45D7-95B6-96CE39B44201}"/>
              </a:ext>
            </a:extLst>
          </p:cNvPr>
          <p:cNvSpPr txBox="1"/>
          <p:nvPr/>
        </p:nvSpPr>
        <p:spPr>
          <a:xfrm>
            <a:off x="-2865" y="367992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బాధలందు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శోధనలందు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నీవేగా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ఆధార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నీ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ప్రేమకై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తపియించెండి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ఈ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దీనుని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ప్రేమించితివి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804512403"/>
      </p:ext>
    </p:extLst>
  </p:cSld>
  <p:clrMapOvr>
    <a:masterClrMapping/>
  </p:clrMapOvr>
  <p:transition spd="slow">
    <p:wipe/>
  </p:transition>
</p:sld>
</file>

<file path=ppt/slides/slide1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64457A-C68A-460E-AD51-282DC37367D5}"/>
              </a:ext>
            </a:extLst>
          </p:cNvPr>
          <p:cNvSpPr txBox="1"/>
          <p:nvPr/>
        </p:nvSpPr>
        <p:spPr>
          <a:xfrm>
            <a:off x="-3585" y="0"/>
            <a:ext cx="15640460" cy="91409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</a:t>
            </a:r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నిత్య మహిమలో నను పిలిచే ఆ శుభవేళ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3029686"/>
      </p:ext>
    </p:extLst>
  </p:cSld>
  <p:clrMapOvr>
    <a:masterClrMapping/>
  </p:clrMapOvr>
  <p:transition spd="slow">
    <p:wipe/>
  </p:transition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796167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373A47-5DD8-49B3-8F35-850A3AC1054E}"/>
              </a:ext>
            </a:extLst>
          </p:cNvPr>
          <p:cNvSpPr txBox="1"/>
          <p:nvPr/>
        </p:nvSpPr>
        <p:spPr>
          <a:xfrm>
            <a:off x="-3585" y="740226"/>
            <a:ext cx="1564046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3060032"/>
      </p:ext>
    </p:extLst>
  </p:cSld>
  <p:clrMapOvr>
    <a:masterClrMapping/>
  </p:clrMapOvr>
  <p:transition spd="slow">
    <p:wipe/>
  </p:transition>
</p:sld>
</file>

<file path=ppt/slides/slide1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739BD6-90FC-493B-AB12-64803CD5816E}"/>
              </a:ext>
            </a:extLst>
          </p:cNvPr>
          <p:cNvSpPr txBox="1"/>
          <p:nvPr/>
        </p:nvSpPr>
        <p:spPr>
          <a:xfrm>
            <a:off x="-3585" y="653138"/>
            <a:ext cx="1564046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బంధాలు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మరచి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8224209"/>
      </p:ext>
    </p:extLst>
  </p:cSld>
  <p:clrMapOvr>
    <a:masterClrMapping/>
  </p:clrMapOvr>
  <p:transition spd="slow">
    <p:wipe/>
  </p:transition>
</p:sld>
</file>

<file path=ppt/slides/slide1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E25251-FC1F-44C3-8A9E-8DA49437FC00}"/>
              </a:ext>
            </a:extLst>
          </p:cNvPr>
          <p:cNvSpPr txBox="1"/>
          <p:nvPr/>
        </p:nvSpPr>
        <p:spPr>
          <a:xfrm>
            <a:off x="-3585" y="522513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626007"/>
      </p:ext>
    </p:extLst>
  </p:cSld>
  <p:clrMapOvr>
    <a:masterClrMapping/>
  </p:clrMapOvr>
  <p:transition spd="slow">
    <p:wipe/>
  </p:transition>
</p:sld>
</file>

<file path=ppt/slides/slide1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30DA95-65E1-43A8-BA4B-1B0145959929}"/>
              </a:ext>
            </a:extLst>
          </p:cNvPr>
          <p:cNvSpPr txBox="1"/>
          <p:nvPr/>
        </p:nvSpPr>
        <p:spPr>
          <a:xfrm>
            <a:off x="-3585" y="870853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నిత్య మహిమలో నను పిలిచే ఆ శుభవేళ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te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8510963"/>
      </p:ext>
    </p:extLst>
  </p:cSld>
  <p:clrMapOvr>
    <a:masterClrMapping/>
  </p:clrMapOvr>
  <p:transition spd="slow">
    <p:wipe/>
  </p:transition>
</p:sld>
</file>

<file path=ppt/slides/slide1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7939486-1148-4AD4-B30A-FEA0FA3A75F7}"/>
              </a:ext>
            </a:extLst>
          </p:cNvPr>
          <p:cNvSpPr txBox="1"/>
          <p:nvPr/>
        </p:nvSpPr>
        <p:spPr>
          <a:xfrm>
            <a:off x="297772" y="2781300"/>
            <a:ext cx="1504133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భూమ్యాకాశములు సృజించిన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నీకే స్తోత్రం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ఆశ్ఛర్యమైన క్రియలు నేనెలా మరచిపోదును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లూయ హల్లెలూయా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</a:p>
          <a:p>
            <a:pPr algn="ctr" defTabSz="439781"/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బానిసత్వమునుండి శ్రమల బారినుండి విడిపించావు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దశలో నేనుండగా నను విడువవైతివి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జీవాహారమై నీదు వాక్యము పోషించెను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ఆకలితో అల్లాడగా నను తృప్తిపరచితివి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భుజంగములను అణచివేసి కాచినావు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ఆపదలో చిక్కుకొనగా నన్ను లేవనెత్తితివి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యెరూషలేం నిత్యనివాసమని తెలియజేసితివి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నిట్టూర్పులలో ఉండగా నను ఉజ్జీవ పరచితివి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4700679"/>
      </p:ext>
    </p:extLst>
  </p:cSld>
  <p:clrMapOvr>
    <a:masterClrMapping/>
  </p:clrMapOvr>
  <p:transition spd="slow">
    <p:wipe/>
  </p:transition>
</p:sld>
</file>

<file path=ppt/slides/slide1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9FD44E-DB8E-4AC8-9E27-4CE20720AA3F}"/>
              </a:ext>
            </a:extLst>
          </p:cNvPr>
          <p:cNvSpPr txBox="1"/>
          <p:nvPr/>
        </p:nvSpPr>
        <p:spPr>
          <a:xfrm>
            <a:off x="-637880" y="413655"/>
            <a:ext cx="16047598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భూమ్యాకాశములు సృజించిన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నీకే స్తోత్రం 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ఆశ్ఛర్యమైన క్రియలు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నేనెలా మరచిపోదును 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లూయ హల్లెలూయా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  <a:endParaRPr lang="te-IN" sz="6600" b="1" dirty="0">
              <a:solidFill>
                <a:srgbClr val="477BD1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6240366"/>
      </p:ext>
    </p:extLst>
  </p:cSld>
  <p:clrMapOvr>
    <a:masterClrMapping/>
  </p:clrMapOvr>
  <p:transition spd="slow">
    <p:wipe/>
  </p:transition>
</p:sld>
</file>

<file path=ppt/slides/slide1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088AB0-7DCF-4926-9593-B219AB2CE466}"/>
              </a:ext>
            </a:extLst>
          </p:cNvPr>
          <p:cNvSpPr txBox="1"/>
          <p:nvPr/>
        </p:nvSpPr>
        <p:spPr>
          <a:xfrm>
            <a:off x="297772" y="529643"/>
            <a:ext cx="1504133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బానిసత్వమునుండి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బారినుండి విడిపించావు నన్ను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దశలో నేనుండగా 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నను విడువవైతివి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53394330"/>
      </p:ext>
    </p:extLst>
  </p:cSld>
  <p:clrMapOvr>
    <a:masterClrMapping/>
  </p:clrMapOvr>
  <p:transition spd="slow">
    <p:wipe/>
  </p:transition>
</p:sld>
</file>

<file path=ppt/slides/slide1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989DD4-2852-467C-A0A7-7E09B031F226}"/>
              </a:ext>
            </a:extLst>
          </p:cNvPr>
          <p:cNvSpPr txBox="1"/>
          <p:nvPr/>
        </p:nvSpPr>
        <p:spPr>
          <a:xfrm>
            <a:off x="-590718" y="753327"/>
            <a:ext cx="1647320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జీవాహారమై నీదు వాక్యము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పోషించెను నన్ను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ఆకలితో అల్లాడగా నను   	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తృప్తిపరచితివి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69091160"/>
      </p:ext>
    </p:extLst>
  </p:cSld>
  <p:clrMapOvr>
    <a:masterClrMapping/>
  </p:clrMapOvr>
  <p:transition spd="slow">
    <p:wipe/>
  </p:transition>
</p:sld>
</file>

<file path=ppt/slides/slide1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BCDCD4-6DB0-4647-A64E-B433C102B070}"/>
              </a:ext>
            </a:extLst>
          </p:cNvPr>
          <p:cNvSpPr txBox="1"/>
          <p:nvPr/>
        </p:nvSpPr>
        <p:spPr>
          <a:xfrm>
            <a:off x="125217" y="381459"/>
            <a:ext cx="15041330" cy="51809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భుజంగములను అణచివేసి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కాచినావు నన్ను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ఆపదలో చిక్కుకొనగా 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లేవనెత్తితివి</a:t>
            </a: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5194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77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IN" sz="8465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05577841"/>
      </p:ext>
    </p:extLst>
  </p:cSld>
  <p:clrMapOvr>
    <a:masterClrMapping/>
  </p:clrMapOvr>
  <p:transition spd="slow">
    <p:wipe/>
  </p:transition>
</p:sld>
</file>

<file path=ppt/slides/slide1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4CFFD1-7C7D-4906-A182-85C3D502B13C}"/>
              </a:ext>
            </a:extLst>
          </p:cNvPr>
          <p:cNvSpPr txBox="1"/>
          <p:nvPr/>
        </p:nvSpPr>
        <p:spPr>
          <a:xfrm>
            <a:off x="125217" y="798579"/>
            <a:ext cx="1504133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యెరూషలేం నిత్యనివాసమని తెలియజేసితివి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నిట్టూర్పులలో ఉండగా నను </a:t>
            </a:r>
            <a:endParaRPr lang="en-IN" sz="6926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ఉజ్జీవ పరచితివి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514DE9-6ABD-4C8B-8DB7-893800C739C2}"/>
              </a:ext>
            </a:extLst>
          </p:cNvPr>
          <p:cNvSpPr txBox="1"/>
          <p:nvPr/>
        </p:nvSpPr>
        <p:spPr>
          <a:xfrm>
            <a:off x="4057243" y="4465300"/>
            <a:ext cx="7518940" cy="3552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te-IN" sz="1731" dirty="0">
                <a:solidFill>
                  <a:prstClr val="white"/>
                </a:solidFill>
                <a:latin typeface="Calibri" panose="020F0502020204030204"/>
                <a:cs typeface="Gautami" panose="020B0502040204020203" pitchFamily="34" charset="0"/>
              </a:rPr>
              <a:t>శాశ్వతమైనది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483949090"/>
      </p:ext>
    </p:extLst>
  </p:cSld>
  <p:clrMapOvr>
    <a:masterClrMapping/>
  </p:clrMapOvr>
  <p:transition spd="slow">
    <p:wipe/>
  </p:transition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సత్య మార్గములో ఫలించిన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పరిమళింపచేసి సాక్షిగ నిలిపాయి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కలతచెందక నిలిపినది నీ దివ్య దర్శనమే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గమ్యము చేరే శక్తితో నను నింపి నూతన కృపనిచ్చెను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9956943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531619" y="619671"/>
            <a:ext cx="12020848" cy="7904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 నేడు నిరంతరం మారనే మారవు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జ్ఞాపకాలలో చెరగని వాడవు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నీవే నమ్మదగినా దేవుడవు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నా పక్షమై నిలిచేయున్నావు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ప్రత్యక్షతలో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బయలుపడెనే శాశ్వతా కృప నాకై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విడువదే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విజయపథమున నడిపించెనే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విస్తరించెనే నిన్ను స్తుతించినప్పుడు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కృపాతిశయము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ఆదరించెనే శాశ్వత జీవముకై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మరువదే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మాణిక్య మణులను మరిపించేనే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మైమరచితినే నీ కృప తలంచినప్పుడు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మహిమైశ్వర్యము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చూపెనే నీ దీర్ఘశాంతము నాపై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ఆదుకునే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శాంతి సమరము చేసెనే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మహిమోన్నతము పొందితి ప్రశాంతతలోనే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2782609"/>
      </p:ext>
    </p:extLst>
  </p:cSld>
  <p:clrMapOvr>
    <a:masterClrMapping/>
  </p:clrMapOvr>
  <p:transition spd="slow">
    <p:wipe/>
  </p:transition>
</p:sld>
</file>

<file path=ppt/slides/slide1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278056"/>
            <a:ext cx="1503429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 నేడు నిరంతరం మారనే మారవు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జ్ఞాపకాలలో చెరగని వాడవు </a:t>
            </a:r>
            <a:r>
              <a:rPr lang="te-IN" sz="4617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నీవే నమ్మదగినా దేవుడవు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నా పక్షమై నిలిచేయున్నావు </a:t>
            </a:r>
            <a:r>
              <a:rPr lang="te-IN" sz="4617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3596825"/>
      </p:ext>
    </p:extLst>
  </p:cSld>
  <p:clrMapOvr>
    <a:masterClrMapping/>
  </p:clrMapOvr>
  <p:transition spd="slow">
    <p:wipe/>
  </p:transition>
</p:sld>
</file>

<file path=ppt/slides/slide1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327691"/>
            <a:ext cx="15044778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ప్రత్యక్షతలో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బయలుపడెనే శాశ్వతా కృప నాకై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విడువదే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విజయపథమున నడిపించెనే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విస్తరించెనే నిన్ను స్తుతించినప్పుడు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7237867"/>
      </p:ext>
    </p:extLst>
  </p:cSld>
  <p:clrMapOvr>
    <a:masterClrMapping/>
  </p:clrMapOvr>
  <p:transition spd="slow">
    <p:wipe/>
  </p:transition>
</p:sld>
</file>

<file path=ppt/slides/slide1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26091"/>
            <a:ext cx="16006024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కృపాతిశయము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ఆదరించెనే శాశ్వత జీవముకై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మరువదే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మాణిక్య మణులను మరిపించేనే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మైమరచితినే నీ కృప తలంచినప్పుడు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8722516"/>
      </p:ext>
    </p:extLst>
  </p:cSld>
  <p:clrMapOvr>
    <a:masterClrMapping/>
  </p:clrMapOvr>
  <p:transition spd="slow">
    <p:wipe/>
  </p:transition>
</p:sld>
</file>

<file path=ppt/slides/slide1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51491"/>
            <a:ext cx="16006024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మహిమైశ్వర్యము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చూపెనే నీ దీర్ఘశాంతము నాపై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ఆదుకునే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శాంతి సమరము చేసెనే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మహిమోన్నతము పొందితి ప్రశాంతతలోనే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4309958"/>
      </p:ext>
    </p:extLst>
  </p:cSld>
  <p:clrMapOvr>
    <a:masterClrMapping/>
  </p:clrMapOvr>
  <p:transition spd="slow">
    <p:wipe/>
  </p:transition>
</p:sld>
</file>

<file path=ppt/slides/slide1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A4167F-5D1B-4B75-AE99-2E941E3AB716}"/>
              </a:ext>
            </a:extLst>
          </p:cNvPr>
          <p:cNvSpPr txBox="1"/>
          <p:nvPr/>
        </p:nvSpPr>
        <p:spPr>
          <a:xfrm>
            <a:off x="2810108" y="1081669"/>
            <a:ext cx="10013794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సంతోషగానము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రక్షణశృంగము మహాశైలము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బలశూరుడా యేసయ్యా నా తోడై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ఉన్నత స్ధలములపై నడిపించుచున్నావు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ఎరుగని స్నేహమందు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క్షేమము కరువై యుండగా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నిజ స్నేహితుడా ప్రాణము పెట్టి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నన్నాకర్షించినావు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నిరంతరం నిలుచును నాపై నీ కనికరం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శోధనలైనా బాధలైననూ 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ఎదురింతు నీ ప్రేమతో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వేదన కలిగిన దేశమందు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వేకువ వెలుగై నిలిచినావు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విడువక తోడై అభివృద్ధిపరచి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ఐగుప్తులో సింహాసనమిచ్చినావు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మారదు ఎన్నడూ నీవిచ్చిన దర్శనం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అనుదినం అనుక్షణం నీతో నా జీవితం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నిర్జీవమైన ఈ లోయయందు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జీవాధిపతివై వెలసినావు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హీనశరీరం మహిమ శరీరముగ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వాక్కుతో మహాసైన్యముగ మార్చినావు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నీవే రారాజువు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హోసన్నా హోసన్నా నీవే మహరాజువు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3165024"/>
      </p:ext>
    </p:extLst>
  </p:cSld>
  <p:clrMapOvr>
    <a:masterClrMapping/>
  </p:clrMapOvr>
  <p:transition spd="slow">
    <p:wipe/>
  </p:transition>
</p:sld>
</file>

<file path=ppt/slides/slide1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FCDAED0-7256-43FC-96E0-8F939485A813}"/>
              </a:ext>
            </a:extLst>
          </p:cNvPr>
          <p:cNvSpPr txBox="1"/>
          <p:nvPr/>
        </p:nvSpPr>
        <p:spPr>
          <a:xfrm>
            <a:off x="-2865" y="312231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సంతోషగానము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రక్షణశృంగము మహాశైలము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బలశూరుడా యేసయ్యా నా తోడై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ఉన్నత స్ధలములపై నడిపించుచున్నావు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2664488"/>
      </p:ext>
    </p:extLst>
  </p:cSld>
  <p:clrMapOvr>
    <a:masterClrMapping/>
  </p:clrMapOvr>
  <p:transition spd="slow">
    <p:wipe/>
  </p:transition>
</p:sld>
</file>

<file path=ppt/slides/slide1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2BF20F-CBF2-41F3-B30A-943FE14709F4}"/>
              </a:ext>
            </a:extLst>
          </p:cNvPr>
          <p:cNvSpPr txBox="1"/>
          <p:nvPr/>
        </p:nvSpPr>
        <p:spPr>
          <a:xfrm>
            <a:off x="-2865" y="0"/>
            <a:ext cx="1563974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ఎరుగని స్నేహమందు</a:t>
            </a:r>
            <a:endParaRPr lang="en-IN" sz="72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క్షేమము కరువై యుండగా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నిజ స్నేహితుడా ప్రాణము పెట్టి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నన్నాకర్షించినావు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6816520"/>
      </p:ext>
    </p:extLst>
  </p:cSld>
  <p:clrMapOvr>
    <a:masterClrMapping/>
  </p:clrMapOvr>
  <p:transition spd="slow">
    <p:wipe/>
  </p:transition>
</p:sld>
</file>

<file path=ppt/slides/slide1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2BF20F-CBF2-41F3-B30A-943FE14709F4}"/>
              </a:ext>
            </a:extLst>
          </p:cNvPr>
          <p:cNvSpPr txBox="1"/>
          <p:nvPr/>
        </p:nvSpPr>
        <p:spPr>
          <a:xfrm>
            <a:off x="-145895" y="289931"/>
            <a:ext cx="1563974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నిరంతరం నిలుచును నాపై నీ కనికరం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శోధనలైనా బాధలైననూ</a:t>
            </a:r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8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ఎదురింతు నీ ప్రేమతో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8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812671"/>
      </p:ext>
    </p:extLst>
  </p:cSld>
  <p:clrMapOvr>
    <a:masterClrMapping/>
  </p:clrMapOvr>
  <p:transition spd="slow">
    <p:wipe/>
  </p:transition>
</p:sld>
</file>

<file path=ppt/slides/slide1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CC9348-7507-4489-89B8-33FD6097E212}"/>
              </a:ext>
            </a:extLst>
          </p:cNvPr>
          <p:cNvSpPr txBox="1"/>
          <p:nvPr/>
        </p:nvSpPr>
        <p:spPr>
          <a:xfrm>
            <a:off x="0" y="524103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వేదన కలిగిన దేశమందు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వేకువ వెలుగై నిలిచినావు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విడువక తోడై అభివృద్ధిపరచి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ఐగుప్తులో సింహాసనమిచ్చినావు </a:t>
            </a:r>
            <a:r>
              <a:rPr lang="te-IN" sz="44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0584667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(2) ||నీ కృప||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మహిమను విడిచి మహిలోకి దిగి వచ్చి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మార్గముగా మారి మనిషిగా మార్చావు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మహిని నీవు మాధుర్యముగా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మాదిరి చూపి మరో రూపమిచ్చావు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మహిమలో నేను మహిమను పొంద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మార్చింది నీ కృప (2) ||యేసయ్యా||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ఆజ్ఞల మార్గమున ఆశ్రయమును ఇచ్చి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ఆపత్కాలమున ఆదుకొన్నావు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ఆత్మీయులతో ఆనందింప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తైలముతో అభిషేకించావు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 తీర ఆరాధన చేసే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అదృష్టమిచ్చింది నీ కృప (2) ||యేసయ్యా||</a:t>
            </a:r>
          </a:p>
        </p:txBody>
      </p:sp>
    </p:spTree>
    <p:extLst>
      <p:ext uri="{BB962C8B-B14F-4D97-AF65-F5344CB8AC3E}">
        <p14:creationId xmlns:p14="http://schemas.microsoft.com/office/powerpoint/2010/main" val="40701748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30720610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CC9348-7507-4489-89B8-33FD6097E212}"/>
              </a:ext>
            </a:extLst>
          </p:cNvPr>
          <p:cNvSpPr txBox="1"/>
          <p:nvPr/>
        </p:nvSpPr>
        <p:spPr>
          <a:xfrm>
            <a:off x="289931" y="814035"/>
            <a:ext cx="15639740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మారదు ఎన్నడూ నీవిచ్చిన దర్శనం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అనుదినం అనుక్షణం నీతో నా జీవితం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8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0924346"/>
      </p:ext>
    </p:extLst>
  </p:cSld>
  <p:clrMapOvr>
    <a:masterClrMapping/>
  </p:clrMapOvr>
  <p:transition spd="slow">
    <p:wipe/>
  </p:transition>
</p:sld>
</file>

<file path=ppt/slides/slide1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5DF84-23A9-4CDB-BC5A-6BF7F0376630}"/>
              </a:ext>
            </a:extLst>
          </p:cNvPr>
          <p:cNvSpPr txBox="1"/>
          <p:nvPr/>
        </p:nvSpPr>
        <p:spPr>
          <a:xfrm>
            <a:off x="177955" y="691371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నిర్జీవమైన ఈ లోయయందు</a:t>
            </a:r>
            <a:r>
              <a:rPr lang="en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జీవాధిపతివై వెలసినావు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హీనశరీరం మహిమ శరీరముగ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వాక్కుతో మహాసైన్యముగ మార్చినావు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66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0283065"/>
      </p:ext>
    </p:extLst>
  </p:cSld>
  <p:clrMapOvr>
    <a:masterClrMapping/>
  </p:clrMapOvr>
  <p:transition spd="slow">
    <p:wipe/>
  </p:transition>
</p:sld>
</file>

<file path=ppt/slides/slide1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5DF84-23A9-4CDB-BC5A-6BF7F0376630}"/>
              </a:ext>
            </a:extLst>
          </p:cNvPr>
          <p:cNvSpPr txBox="1"/>
          <p:nvPr/>
        </p:nvSpPr>
        <p:spPr>
          <a:xfrm>
            <a:off x="311769" y="903245"/>
            <a:ext cx="1563974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నీవే రారాజువు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హోసన్నా హోసన్నా నీవే మహరాజువు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1599844"/>
      </p:ext>
    </p:extLst>
  </p:cSld>
  <p:clrMapOvr>
    <a:masterClrMapping/>
  </p:clrMapOvr>
  <p:transition spd="slow">
    <p:wipe/>
  </p:transition>
</p:sld>
</file>

<file path=ppt/slides/slide1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42C9774-6AFD-48B0-AC3F-3F24BFC89FF4}"/>
              </a:ext>
            </a:extLst>
          </p:cNvPr>
          <p:cNvSpPr txBox="1"/>
          <p:nvPr/>
        </p:nvSpPr>
        <p:spPr>
          <a:xfrm>
            <a:off x="3909060" y="1617345"/>
            <a:ext cx="781812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దేవుడవు యేసు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 నీవు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వ్యాధి బాధ సమయములో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కష్టసుడుల తరంగములో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ఏమున్నా లేకున్నా ఏ స్ధితికైనా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చాలిన దేవుడ నీవు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అంజూర చెట్లు పూయకున్నను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ద్రాక్ష చెట్లు ఫలింపకున్నను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చేనులోని పైరు పండకపోయినను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శాలలోని పశువులు లేక పోయినను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గాఢాంధకారాన పయనించిన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పొంగు సాగరా లెదురైన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లోకమంత ఒకటైన అన్యాయ తీర్పుకు గురిచేసిన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 పలుకుటచే నష్టము కలిగినను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దారిచెడినపుడు యేసయ్య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అందరు విడచిన యేసయ్యా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 ప్రేమతో కన్నీళ్ళు తుడిచితివే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నీచుడని త్రోయక నీ కౌగిట దాచితివే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6478369"/>
      </p:ext>
    </p:extLst>
  </p:cSld>
  <p:clrMapOvr>
    <a:masterClrMapping/>
  </p:clrMapOvr>
  <p:transition spd="slow">
    <p:wipe/>
  </p:transition>
</p:sld>
</file>

<file path=ppt/slides/slide1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FA3A39-9739-4769-AC5C-9CCB51928183}"/>
              </a:ext>
            </a:extLst>
          </p:cNvPr>
          <p:cNvSpPr txBox="1"/>
          <p:nvPr/>
        </p:nvSpPr>
        <p:spPr>
          <a:xfrm>
            <a:off x="-635" y="568712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దేవుడవు యేసు చాలిన దేవుడ నీవు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వ్యాధి బాధ సమయములో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కష్టసుడుల తరంగములో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ఏమున్నా లేకున్నా ఏ స్ధితికైనా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 నీవు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768901"/>
      </p:ext>
    </p:extLst>
  </p:cSld>
  <p:clrMapOvr>
    <a:masterClrMapping/>
  </p:clrMapOvr>
  <p:transition spd="slow">
    <p:wipe/>
  </p:transition>
</p:sld>
</file>

<file path=ppt/slides/slide1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F1F61A-CBA4-4FBE-8BA8-8EE3B27DA3B7}"/>
              </a:ext>
            </a:extLst>
          </p:cNvPr>
          <p:cNvSpPr txBox="1"/>
          <p:nvPr/>
        </p:nvSpPr>
        <p:spPr>
          <a:xfrm>
            <a:off x="-635" y="1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అంజూర చెట్లు పూయకున్నను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ద్రాక్ష చెట్లు ఫలింపకున్నను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చేనులోని పైరు పండకపోయినను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శాలలోని పశువులు లేక పోయినను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1641229"/>
      </p:ext>
    </p:extLst>
  </p:cSld>
  <p:clrMapOvr>
    <a:masterClrMapping/>
  </p:clrMapOvr>
  <p:transition spd="slow">
    <p:wipe/>
  </p:transition>
</p:sld>
</file>

<file path=ppt/slides/slide1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5F7CADD-9F10-4F16-A6C4-AA66FC8A1375}"/>
              </a:ext>
            </a:extLst>
          </p:cNvPr>
          <p:cNvSpPr txBox="1"/>
          <p:nvPr/>
        </p:nvSpPr>
        <p:spPr>
          <a:xfrm>
            <a:off x="-635" y="1"/>
            <a:ext cx="1563751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గాఢాంధకారాన పయనించిన 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పొంగు సాగరా లెదురైన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లోకమంత ఒకటైన అన్యాయ తీర్పుకు గురిచేసిన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 పలుకుటచే నష్టము కలిగినను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1457671"/>
      </p:ext>
    </p:extLst>
  </p:cSld>
  <p:clrMapOvr>
    <a:masterClrMapping/>
  </p:clrMapOvr>
  <p:transition spd="slow">
    <p:wipe/>
  </p:transition>
</p:sld>
</file>

<file path=ppt/slides/slide1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4CD4EE-3779-4B31-8B33-5FE38234E9E5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దారిచెడినపుడు యేసయ్య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అందరు విడచిన యేసయ్యా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 ప్రేమతో కన్నీళ్ళు తుడిచితివే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నీచుడని త్రోయక నీ కౌగిట దాచితివే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220108746"/>
      </p:ext>
    </p:extLst>
  </p:cSld>
  <p:clrMapOvr>
    <a:masterClrMapping/>
  </p:clrMapOvr>
  <p:transition spd="slow">
    <p:wipe/>
  </p:transition>
</p:sld>
</file>

<file path=ppt/slides/slide1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95F0C4-A9CE-4849-A81F-DED26CDB8F33}"/>
              </a:ext>
            </a:extLst>
          </p:cNvPr>
          <p:cNvSpPr txBox="1"/>
          <p:nvPr/>
        </p:nvSpPr>
        <p:spPr>
          <a:xfrm>
            <a:off x="3909935" y="2032843"/>
            <a:ext cx="781700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ఆయనే నా సంగీతము బలమైన కోటయును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జీవాధిపతియు ఆయనే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స్తుతించెదము       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స్తుతుల మధ్యలో నివాసం చేసి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దూతలెల్ల పొగడే దేవుడాయనే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వేడుచుండు భక్తుల స్వరము విని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దిక్కు లేని పిల్లలకు దేవుడాయనే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ఇద్దరు ముగ్గురు నా నామమున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ఏకీభవించిన వారి మధ్యలోన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ఉండెదననిన మన దేవుని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కరములు తట్టి నిత్యం స్తుతించెదము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క్రీస్తు యేసు నామమున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కీర్తించెదము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రాకడలో ప్రభుతో నిత్యముందుము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మ్రొక్కెదము స్తుతించెదం పొగడెదము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058453"/>
      </p:ext>
    </p:extLst>
  </p:cSld>
  <p:clrMapOvr>
    <a:masterClrMapping/>
  </p:clrMapOvr>
  <p:transition spd="slow">
    <p:wipe/>
  </p:transition>
</p:sld>
</file>

<file path=ppt/slides/slide1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CEEAE8-0207-4735-9B21-40BD7299C01F}"/>
              </a:ext>
            </a:extLst>
          </p:cNvPr>
          <p:cNvSpPr txBox="1"/>
          <p:nvPr/>
        </p:nvSpPr>
        <p:spPr>
          <a:xfrm>
            <a:off x="-2865" y="267632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ఆయనే నా సంగీతము </a:t>
            </a:r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కోటయును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జీవాధిపతియు ఆయనే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స్తుతించెదము        </a:t>
            </a:r>
            <a:endParaRPr lang="en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0341017"/>
      </p:ext>
    </p:extLst>
  </p:cSld>
  <p:clrMapOvr>
    <a:masterClrMapping/>
  </p:clrMapOvr>
  <p:transition spd="slow">
    <p:wipe/>
  </p:transition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300536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B74B020-F00C-4D2D-8152-AB318FD27027}"/>
              </a:ext>
            </a:extLst>
          </p:cNvPr>
          <p:cNvSpPr txBox="1"/>
          <p:nvPr/>
        </p:nvSpPr>
        <p:spPr>
          <a:xfrm>
            <a:off x="89210" y="256480"/>
            <a:ext cx="1545559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స్తుతుల మధ్యలో నివాసం చేసి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దూతలెల్ల పొగడే దేవుడాయనే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వేడుచుండు భక్తుల స్వరము విని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దిక్కు లేని పిల్లలకు దేవుడాయనే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0224905"/>
      </p:ext>
    </p:extLst>
  </p:cSld>
  <p:clrMapOvr>
    <a:masterClrMapping/>
  </p:clrMapOvr>
  <p:transition spd="slow">
    <p:wipe/>
  </p:transition>
</p:sld>
</file>

<file path=ppt/slides/slide1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3F277F-1B03-48CD-8048-4CDCA878E864}"/>
              </a:ext>
            </a:extLst>
          </p:cNvPr>
          <p:cNvSpPr txBox="1"/>
          <p:nvPr/>
        </p:nvSpPr>
        <p:spPr>
          <a:xfrm>
            <a:off x="-2865" y="111513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ఇద్దరు ముగ్గురు నా నామమున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ఏకీభవించిన వారి మధ్యలోన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ఉండెదననిన మన దేవుని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కరములు తట్టి నిత్యం స్తుతించెదము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</a:t>
            </a:r>
            <a:endParaRPr lang="en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6815387"/>
      </p:ext>
    </p:extLst>
  </p:cSld>
  <p:clrMapOvr>
    <a:masterClrMapping/>
  </p:clrMapOvr>
  <p:transition spd="slow">
    <p:wipe/>
  </p:transition>
</p:sld>
</file>

<file path=ppt/slides/slide1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E7C8A5-3D1B-4F7F-9774-44EB5CECC6A6}"/>
              </a:ext>
            </a:extLst>
          </p:cNvPr>
          <p:cNvSpPr txBox="1"/>
          <p:nvPr/>
        </p:nvSpPr>
        <p:spPr>
          <a:xfrm>
            <a:off x="-2865" y="267629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క్రీస్తు యేసు నామమున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కీర్తించెదము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రాకడలో ప్రభుతో నిత్యముందుము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మ్రొక్కెదము స్తుతించెదం పొగడెదము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US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9342474"/>
      </p:ext>
    </p:extLst>
  </p:cSld>
  <p:clrMapOvr>
    <a:masterClrMapping/>
  </p:clrMapOvr>
  <p:transition spd="slow">
    <p:wipe/>
  </p:transition>
</p:sld>
</file>

<file path=ppt/slides/slide1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41256511"/>
      </p:ext>
    </p:extLst>
  </p:cSld>
  <p:clrMapOvr>
    <a:masterClrMapping/>
  </p:clrMapOvr>
  <p:transition spd="slow">
    <p:wipe/>
  </p:transition>
</p:sld>
</file>

<file path=ppt/slides/slide1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5223BFA-6263-453C-8671-35ABDF5C5A24}"/>
              </a:ext>
            </a:extLst>
          </p:cNvPr>
          <p:cNvSpPr txBox="1"/>
          <p:nvPr/>
        </p:nvSpPr>
        <p:spPr>
          <a:xfrm>
            <a:off x="3971431" y="1596651"/>
            <a:ext cx="7518940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నుండి నీవు – ప్రకాశించుచున్నావు నాపై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సమాధానమై – సదాకాలము నను నీతో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నడిపించుచున్నావు నీ కీర్తికై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మహోన్నతుడా యేసయ్యా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నిర్దోషమైన మార్గములో – నా అంతరంగమున ధైర్యమునిచ్చి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నను నిలిపి – ఉన్నత విజయమునిచ్చితివి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ఆశలు నెరవేరుటకు – నీ చిత్తము జరిగించుటకు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విడువవు నను యెడబాయవు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విడువవు నను యెడబాయవు          ||సీయోనులో||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నాయందు దృష్టి నిలిపి – నీ స్నేహబంధముతో ఆకర్షించి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కృపావరములతో నను నింపి – సత్యసాక్షిగా మార్చితివి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మనస్సును పొందుకొని – నీ ప్రేమను నింపుకొని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కీర్తి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o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చెదను ప్రతినిత్యం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ఆరాధింతును అనుక్షణము          ||సీయోనులో||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దివ్యమైన మహిమను – పరలోకమందునే చూచెదను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కౌగిలిలో చేర్చుకొని – ప్రతి భాష్పబిందువును తుడిచెదవు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మాటల మకరందమును – మరపురాని అనుబంధమును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మరువను ఎన్నడు విడువను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మరువను ఎన్నడు విడువను          ||సీయోనులో||</a:t>
            </a:r>
          </a:p>
        </p:txBody>
      </p:sp>
    </p:spTree>
    <p:extLst>
      <p:ext uri="{BB962C8B-B14F-4D97-AF65-F5344CB8AC3E}">
        <p14:creationId xmlns:p14="http://schemas.microsoft.com/office/powerpoint/2010/main" val="3436017255"/>
      </p:ext>
    </p:extLst>
  </p:cSld>
  <p:clrMapOvr>
    <a:masterClrMapping/>
  </p:clrMapOvr>
  <p:transition spd="slow">
    <p:wipe/>
  </p:transition>
</p:sld>
</file>

<file path=ppt/slides/slide1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442F06B-308F-4A18-89E9-93E3CD2943E6}"/>
              </a:ext>
            </a:extLst>
          </p:cNvPr>
          <p:cNvSpPr txBox="1"/>
          <p:nvPr/>
        </p:nvSpPr>
        <p:spPr>
          <a:xfrm>
            <a:off x="297772" y="156705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నుండి నీవు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ప్రకాశించుచున్నావు నాపై 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సమాధానమై – సదాకాలము నను నీతో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నడిపించుచున్నావు నీ కీర్తికై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మహోన్నతుడా యేసయ్యా 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2063936"/>
      </p:ext>
    </p:extLst>
  </p:cSld>
  <p:clrMapOvr>
    <a:masterClrMapping/>
  </p:clrMapOvr>
  <p:transition spd="slow">
    <p:wipe/>
  </p:transition>
</p:sld>
</file>

<file path=ppt/slides/slide1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D3064-B7FE-4F6F-8A1E-91E7BD875720}"/>
              </a:ext>
            </a:extLst>
          </p:cNvPr>
          <p:cNvSpPr txBox="1"/>
          <p:nvPr/>
        </p:nvSpPr>
        <p:spPr>
          <a:xfrm>
            <a:off x="297772" y="632359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నిర్దోషమైన మార్గములో - నా అంతరంగమున ధైర్యమునిచ్చి </a:t>
            </a:r>
            <a:r>
              <a:rPr lang="te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నను నిలిపి - ఉన్నత విజయమునిచ్చితివి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ఆశలు నెరవేరుటకు - నీ చిత్తము జరిగించుటకు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విడువవు నను యెడబాయవు - నీవు విడువవు నను యెడబాయవు</a:t>
            </a:r>
            <a:endParaRPr lang="en-IN" sz="3200" b="1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287974"/>
      </p:ext>
    </p:extLst>
  </p:cSld>
  <p:clrMapOvr>
    <a:masterClrMapping/>
  </p:clrMapOvr>
  <p:transition spd="slow">
    <p:wipe/>
  </p:transition>
</p:sld>
</file>

<file path=ppt/slides/slide1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D3064-B7FE-4F6F-8A1E-91E7BD875720}"/>
              </a:ext>
            </a:extLst>
          </p:cNvPr>
          <p:cNvSpPr txBox="1"/>
          <p:nvPr/>
        </p:nvSpPr>
        <p:spPr>
          <a:xfrm>
            <a:off x="297772" y="463617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నాయందు దృష్టి నిలిపి - నీ స్నేహబంధముతో ఆకర్షించి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కృపావరములతో నను నింపి - సత్యసాక్షిగా మార్చితివి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మనస్సును పొందుకొని - నీ ప్రేమను నింపుకొని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కీర్తి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o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చెదను ప్రతినిత్యం - నిను ఆరాధింతును అనుక్షణము</a:t>
            </a:r>
            <a:endParaRPr lang="en-IN" sz="6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5295726"/>
      </p:ext>
    </p:extLst>
  </p:cSld>
  <p:clrMapOvr>
    <a:masterClrMapping/>
  </p:clrMapOvr>
  <p:transition spd="slow">
    <p:wipe/>
  </p:transition>
</p:sld>
</file>

<file path=ppt/slides/slide1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3626D8-CC97-4740-A3C9-1F4B9E4B0ECD}"/>
              </a:ext>
            </a:extLst>
          </p:cNvPr>
          <p:cNvSpPr txBox="1"/>
          <p:nvPr/>
        </p:nvSpPr>
        <p:spPr>
          <a:xfrm>
            <a:off x="154837" y="260837"/>
            <a:ext cx="15038276" cy="43242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దివ్యమైన మహిమను - పరలోకమందునే చూచెదను </a:t>
            </a:r>
            <a:r>
              <a:rPr lang="te-IN" sz="55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కౌగిలిలో చేర్చుకొని - ప్రతి భాష్పబిందువును తుడిచెదవు </a:t>
            </a:r>
            <a:r>
              <a:rPr lang="te-IN" sz="55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మాటల మకరందమును – మరపురాని అనుబంధమును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మరువను ఎన్నడు విడువను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మరువను ఎన్నడు విడువను</a:t>
            </a:r>
            <a:endParaRPr lang="en-IN" sz="5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0204418"/>
      </p:ext>
    </p:extLst>
  </p:cSld>
  <p:clrMapOvr>
    <a:masterClrMapping/>
  </p:clrMapOvr>
  <p:transition spd="slow">
    <p:wipe/>
  </p:transition>
</p:sld>
</file>

<file path=ppt/slides/slide1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F3E610-4F56-4E50-8110-2167A488E88B}"/>
              </a:ext>
            </a:extLst>
          </p:cNvPr>
          <p:cNvSpPr txBox="1"/>
          <p:nvPr/>
        </p:nvSpPr>
        <p:spPr>
          <a:xfrm>
            <a:off x="4172786" y="1407202"/>
            <a:ext cx="7820526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గీతారాధనలో యేసయ్యా నీ కృప ఆధారమే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ఆవేదనలలో జనించెనే నీ కృపాదారణ –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  <a:endParaRPr lang="en-IN" sz="2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te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వ్యర్ధము కాలేదు – నీ కృపా వాక్యమే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చేదైన వేరు ఏదైన నాలో – మొలవనివ్వలేదులే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అత్యున్నతమై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నన్ను అంటు కట్టెనే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2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2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చేనిలోని పైరు చేతికి రాకున్నా ఫలములన్నిరాలిపోయినా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సిరి సంపదలన్ని దూరమై పోయినా </a:t>
            </a:r>
            <a:endParaRPr lang="en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నేను చలించనులే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నిశ్చలమైన రాజ్యము కొరకే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ఎల్లవేళలా నిన్నే ఆరాధింతునే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/>
            <a:endParaRPr lang="en-IN" sz="2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ఆత్మాభిషేకం నీ ప్రేమ నాలో – నిండుగా కుమ్మరించెనే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 ఫలములెన్నో మెండుగ నాలో  ఫలింపజేసెనే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ఆత్మతో సత్యముతో ఆరాధించుచు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 వేచియుందునే నీ రాకడకై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4288065"/>
      </p:ext>
    </p:extLst>
  </p:cSld>
  <p:clrMapOvr>
    <a:masterClrMapping/>
  </p:clrMapOvr>
  <p:transition spd="slow">
    <p:wipe/>
  </p:transition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ప్రియుడా నన్నేలు మహారాజా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 నీ కొరకు పదిలపరచితిని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బూరశబ్దము వినగా నా బ్రతుకులో కలలు పండగా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అవధులులేని ఆనందముతో నీ కౌగిలి నే చేరనా (2)</a:t>
            </a:r>
          </a:p>
        </p:txBody>
      </p:sp>
    </p:spTree>
    <p:extLst>
      <p:ext uri="{BB962C8B-B14F-4D97-AF65-F5344CB8AC3E}">
        <p14:creationId xmlns:p14="http://schemas.microsoft.com/office/powerpoint/2010/main" val="1506128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9CD6AF-64FE-4408-BC07-B78CD94C399C}"/>
              </a:ext>
            </a:extLst>
          </p:cNvPr>
          <p:cNvSpPr txBox="1"/>
          <p:nvPr/>
        </p:nvSpPr>
        <p:spPr>
          <a:xfrm>
            <a:off x="4177" y="577519"/>
            <a:ext cx="1563269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గీతారాధనలో </a:t>
            </a:r>
            <a:endParaRPr lang="en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ఆధారమే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ఆవేదనలలో జనించెనే నీ కృపాదారణ –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2821053"/>
      </p:ext>
    </p:extLst>
  </p:cSld>
  <p:clrMapOvr>
    <a:masterClrMapping/>
  </p:clrMapOvr>
  <p:transition spd="slow">
    <p:wipe/>
  </p:transition>
</p:sld>
</file>

<file path=ppt/slides/slide1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8B75E4-373D-4A80-88F1-23AFD7444A65}"/>
              </a:ext>
            </a:extLst>
          </p:cNvPr>
          <p:cNvSpPr txBox="1"/>
          <p:nvPr/>
        </p:nvSpPr>
        <p:spPr>
          <a:xfrm>
            <a:off x="4177" y="397047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వ్యర్ధము కాలేదు – నీ కృపా వాక్యమే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చేదైన వేరు ఏదైన నాలో – మొలవనివ్వలేదులే </a:t>
            </a:r>
            <a:r>
              <a:rPr lang="te-IN" sz="7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అత్యున్నతమై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నన్ను అంటు కట్టెనే </a:t>
            </a:r>
            <a:r>
              <a:rPr lang="te-IN" sz="7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7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8264576"/>
      </p:ext>
    </p:extLst>
  </p:cSld>
  <p:clrMapOvr>
    <a:masterClrMapping/>
  </p:clrMapOvr>
  <p:transition spd="slow">
    <p:wipe/>
  </p:transition>
</p:sld>
</file>

<file path=ppt/slides/slide1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A5887A-0A01-42DC-8D1E-7F4B66576543}"/>
              </a:ext>
            </a:extLst>
          </p:cNvPr>
          <p:cNvSpPr txBox="1"/>
          <p:nvPr/>
        </p:nvSpPr>
        <p:spPr>
          <a:xfrm>
            <a:off x="4177" y="300790"/>
            <a:ext cx="15632698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చేనిలోని పైరు చేతికి రాకున్నా ఫలములన్నిరాలిపోయినా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సిరి సంపదలన్ని దూరమై పోయినా </a:t>
            </a:r>
            <a:endParaRPr lang="en-IN" sz="6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నేను చలించనులే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నిశ్చలమైన రాజ్యము కొరకే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ఎల్లవేళలా నిన్నే ఆరాధింతునే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8792490"/>
      </p:ext>
    </p:extLst>
  </p:cSld>
  <p:clrMapOvr>
    <a:masterClrMapping/>
  </p:clrMapOvr>
  <p:transition spd="slow">
    <p:wipe/>
  </p:transition>
</p:sld>
</file>

<file path=ppt/slides/slide1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099AFA-AE00-42AF-ADB6-D71D93612EF8}"/>
              </a:ext>
            </a:extLst>
          </p:cNvPr>
          <p:cNvSpPr txBox="1"/>
          <p:nvPr/>
        </p:nvSpPr>
        <p:spPr>
          <a:xfrm>
            <a:off x="4177" y="577516"/>
            <a:ext cx="1563269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ఆత్మాభిషేకం నీ ప్రేమ నాలో – నిండుగా కుమ్మరించెనే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 ఫలములెన్నో మెండుగ నాలో  ఫలింపజేసెనే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ఆత్మతో సత్యముతో ఆరాధించుచు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 వేచియుందునే నీ రాకడకై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66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53488"/>
      </p:ext>
    </p:extLst>
  </p:cSld>
  <p:clrMapOvr>
    <a:masterClrMapping/>
  </p:clrMapOvr>
  <p:transition spd="slow">
    <p:wipe/>
  </p:transition>
</p:sld>
</file>

<file path=ppt/slides/slide1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60A816-38EC-4D97-B760-5C6741B61283}"/>
              </a:ext>
            </a:extLst>
          </p:cNvPr>
          <p:cNvSpPr txBox="1"/>
          <p:nvPr/>
        </p:nvSpPr>
        <p:spPr>
          <a:xfrm>
            <a:off x="1778000" y="1130300"/>
            <a:ext cx="12077700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అందరు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 తండ్రి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వ్యాధులు నన్ను చుట్టినా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బాధలు నన్ను ముట్టినా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కొండయు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కోటయు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కొండ కోట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నిన్ను నమ్ముకొంటిని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నీడయు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 నీడ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889B00-6686-488E-8861-9AD4BED2D77D}"/>
              </a:ext>
            </a:extLst>
          </p:cNvPr>
          <p:cNvSpPr txBox="1"/>
          <p:nvPr/>
        </p:nvSpPr>
        <p:spPr>
          <a:xfrm>
            <a:off x="0" y="-7109638"/>
            <a:ext cx="0" cy="1421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119751"/>
      </p:ext>
    </p:extLst>
  </p:cSld>
  <p:clrMapOvr>
    <a:masterClrMapping/>
  </p:clrMapOvr>
  <p:transition spd="slow">
    <p:wipe/>
  </p:transition>
</p:sld>
</file>

<file path=ppt/slides/slide1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B550E73-9F3C-42B4-A02F-8175982BD0BF}"/>
              </a:ext>
            </a:extLst>
          </p:cNvPr>
          <p:cNvSpPr txBox="1"/>
          <p:nvPr/>
        </p:nvSpPr>
        <p:spPr>
          <a:xfrm>
            <a:off x="-3175" y="228600"/>
            <a:ext cx="1564005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అందరు నన్ను విడచినా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తల్లియు నీవే</a:t>
            </a:r>
            <a:r>
              <a:rPr lang="en-US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తండ్రియు నీవే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 తండ్రి నీవే యేసయ్యా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2297663"/>
      </p:ext>
    </p:extLst>
  </p:cSld>
  <p:clrMapOvr>
    <a:masterClrMapping/>
  </p:clrMapOvr>
  <p:transition spd="slow">
    <p:wipe/>
  </p:transition>
</p:sld>
</file>

<file path=ppt/slides/slide1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CB3231F-1F2E-4E9F-AC43-1A33C9310D02}"/>
              </a:ext>
            </a:extLst>
          </p:cNvPr>
          <p:cNvSpPr txBox="1"/>
          <p:nvPr/>
        </p:nvSpPr>
        <p:spPr>
          <a:xfrm>
            <a:off x="-3175" y="215900"/>
            <a:ext cx="1564005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4756340"/>
      </p:ext>
    </p:extLst>
  </p:cSld>
  <p:clrMapOvr>
    <a:masterClrMapping/>
  </p:clrMapOvr>
  <p:transition spd="slow">
    <p:wipe/>
  </p:transition>
</p:sld>
</file>

<file path=ppt/slides/slide1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3A4868-CDCD-4227-8B91-0C433A67DB6C}"/>
              </a:ext>
            </a:extLst>
          </p:cNvPr>
          <p:cNvSpPr txBox="1"/>
          <p:nvPr/>
        </p:nvSpPr>
        <p:spPr>
          <a:xfrm>
            <a:off x="-3175" y="165101"/>
            <a:ext cx="1564005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నిన్ను నమ్ముకొంటిని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తోడుయు నీవే</a:t>
            </a: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నీడయు నీవే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 నీడ నీవే యేసయ్యా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394739"/>
      </p:ext>
    </p:extLst>
  </p:cSld>
  <p:clrMapOvr>
    <a:masterClrMapping/>
  </p:clrMapOvr>
  <p:transition spd="slow">
    <p:wipe/>
  </p:transition>
</p:sld>
</file>

<file path=ppt/slides/slide1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C9621EC-12A3-4854-80AB-073D671F5B4F}"/>
              </a:ext>
            </a:extLst>
          </p:cNvPr>
          <p:cNvSpPr txBox="1"/>
          <p:nvPr/>
        </p:nvSpPr>
        <p:spPr>
          <a:xfrm>
            <a:off x="2133600" y="266701"/>
            <a:ext cx="1135380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en-US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కృపగల దేవా దయగల రాజా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బహు ఘనతేజ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చరణములే నే కోరితిని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వరములనే నే వేడితిని 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సర్వాధికారి నీవే దేవా – నా సహకారి నీవే ప్రభువా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కోరికలే సఫలము చేసి – ఆలోచనలే నెరవేర్చితివి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అర్పించెదను నా సర్వమును నీకే దేవా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ఆరాధించి ఆనందించెద నీలో దేవా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2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త్రోవను చూపే తారవు నీవే గమ్యము చేర్చే సారథి నీవే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జీవన యాత్రా శుభప్రదమాయే నా ప్రతి ప్రార్థన పరిమళమాయె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ఉదయకాంతిలో నను నడుపుము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హృదిని నీ శాంతితో నింపుము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te-IN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 చూపి నన్ను అభిషేకించి వాగ్ధానములు నెరవేర్చినావే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బహు వింతగా నను ప్రేమించినావే </a:t>
            </a: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జనముగా నను మార్చినావే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కీర్తి జగమంత వివరింతును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మహిమలను ప్రకటింతును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వరుడైన దేవా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మేఘాల మీద దిగి వచ్చు వేళ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 వీధిలో కమనీయ కాంతిలో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ప్రియమైన సంఘమై నిను చేరెదను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నిలిచెదను నీతోనే సీయోనులో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జీవింతు నీలోనే యుగయుగములు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2284111"/>
      </p:ext>
    </p:extLst>
  </p:cSld>
  <p:clrMapOvr>
    <a:masterClrMapping/>
  </p:clrMapOvr>
  <p:transition spd="slow">
    <p:wipe/>
  </p:transition>
</p:sld>
</file>

<file path=ppt/slides/slide1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27F8BE0-D06D-4716-BFC1-3FEFF0B9E75B}"/>
              </a:ext>
            </a:extLst>
          </p:cNvPr>
          <p:cNvSpPr txBox="1"/>
          <p:nvPr/>
        </p:nvSpPr>
        <p:spPr>
          <a:xfrm>
            <a:off x="7315" y="152400"/>
            <a:ext cx="1562956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కృపగల దేవా దయగల రాజా</a:t>
            </a:r>
            <a:r>
              <a:rPr lang="en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బహు ఘనతేజ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చరణములే నే కోరితిని</a:t>
            </a:r>
            <a:r>
              <a:rPr lang="en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వరములనే నే వేడితిని (2)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సర్వాధికారి నీవే దేవా – నా సహకారి నీవే ప్రభువా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కోరికలే సఫలము చేసి – ఆలోచనలే నెరవేర్చితివి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అర్పించెదను నా సర్వమును నీకే దేవా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ఆరాధించి ఆనందించెద నీలో దేవా </a:t>
            </a:r>
            <a:r>
              <a:rPr lang="te-IN" sz="5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</p:txBody>
      </p:sp>
    </p:spTree>
    <p:extLst>
      <p:ext uri="{BB962C8B-B14F-4D97-AF65-F5344CB8AC3E}">
        <p14:creationId xmlns:p14="http://schemas.microsoft.com/office/powerpoint/2010/main" val="2335797357"/>
      </p:ext>
    </p:extLst>
  </p:cSld>
  <p:clrMapOvr>
    <a:masterClrMapping/>
  </p:clrMapOvr>
  <p:transition spd="slow">
    <p:wipe/>
  </p:transition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ప్రాణేశ్వరా నా యేసయ్య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3296492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DD9F74-DA43-4CA3-B890-36ABA578CD01}"/>
              </a:ext>
            </a:extLst>
          </p:cNvPr>
          <p:cNvSpPr txBox="1"/>
          <p:nvPr/>
        </p:nvSpPr>
        <p:spPr>
          <a:xfrm>
            <a:off x="7315" y="411369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త్రోవను చూపే తారవు నీవే గమ్యము చేర్చే సారథి నీవే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జీవన యాత్రా శుభప్రదమాయే నా ప్రతి ప్రార్థన పరిమళమాయె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ఉదయకాంతిలో నను నడుపుము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హృదిని నీ శాంతితో నింపుము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</a:p>
        </p:txBody>
      </p:sp>
    </p:spTree>
    <p:extLst>
      <p:ext uri="{BB962C8B-B14F-4D97-AF65-F5344CB8AC3E}">
        <p14:creationId xmlns:p14="http://schemas.microsoft.com/office/powerpoint/2010/main" val="454809691"/>
      </p:ext>
    </p:extLst>
  </p:cSld>
  <p:clrMapOvr>
    <a:masterClrMapping/>
  </p:clrMapOvr>
  <p:transition spd="slow">
    <p:wipe/>
  </p:transition>
</p:sld>
</file>

<file path=ppt/slides/slide1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B36D0F-2BA9-459C-BD73-31C50DE4ADD1}"/>
              </a:ext>
            </a:extLst>
          </p:cNvPr>
          <p:cNvSpPr txBox="1"/>
          <p:nvPr/>
        </p:nvSpPr>
        <p:spPr>
          <a:xfrm>
            <a:off x="7315" y="228600"/>
            <a:ext cx="1562956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 చూపి నన్ను అభిషేకించి వాగ్ధానములు నెరవేర్చినావే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బహు వింతగా నను ప్రేమించినావే </a:t>
            </a:r>
          </a:p>
          <a:p>
            <a:pPr algn="ctr"/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జనముగా నను మార్చినావే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కీర్తి జగమంత వివరింతును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మహిమలను ప్రకటింతును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</p:txBody>
      </p:sp>
    </p:spTree>
    <p:extLst>
      <p:ext uri="{BB962C8B-B14F-4D97-AF65-F5344CB8AC3E}">
        <p14:creationId xmlns:p14="http://schemas.microsoft.com/office/powerpoint/2010/main" val="918297671"/>
      </p:ext>
    </p:extLst>
  </p:cSld>
  <p:clrMapOvr>
    <a:masterClrMapping/>
  </p:clrMapOvr>
  <p:transition spd="slow">
    <p:wipe/>
  </p:transition>
</p:sld>
</file>

<file path=ppt/slides/slide1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83B7C5-44D5-49E3-BD2A-2F5FFD9C3A06}"/>
              </a:ext>
            </a:extLst>
          </p:cNvPr>
          <p:cNvSpPr txBox="1"/>
          <p:nvPr/>
        </p:nvSpPr>
        <p:spPr>
          <a:xfrm>
            <a:off x="7315" y="533400"/>
            <a:ext cx="1562956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వరుడైన దేవా</a:t>
            </a:r>
            <a:r>
              <a:rPr lang="en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మేఘాల మీద దిగి వచ్చు వేళ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 వీధిలో కమనీయ కాంతిలో</a:t>
            </a:r>
            <a:r>
              <a:rPr lang="en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ప్రియమైన సంఘమై నిను చేరెదను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నిలిచెదను నీతోనే సీయోనులో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జీవింతు నీలోనే యుగయుగములు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5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8976419"/>
      </p:ext>
    </p:extLst>
  </p:cSld>
  <p:clrMapOvr>
    <a:masterClrMapping/>
  </p:clrMapOvr>
  <p:transition spd="slow">
    <p:wipe/>
  </p:transition>
</p:sld>
</file>

<file path=ppt/slides/slide1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841712"/>
            <a:ext cx="7787100" cy="5713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       ||సర్వ యుగములలో||</a:t>
            </a:r>
          </a:p>
        </p:txBody>
      </p:sp>
    </p:spTree>
    <p:extLst>
      <p:ext uri="{BB962C8B-B14F-4D97-AF65-F5344CB8AC3E}">
        <p14:creationId xmlns:p14="http://schemas.microsoft.com/office/powerpoint/2010/main" val="979007439"/>
      </p:ext>
    </p:extLst>
  </p:cSld>
  <p:clrMapOvr>
    <a:masterClrMapping/>
  </p:clrMapOvr>
  <p:transition spd="slow">
    <p:wipe/>
  </p:transition>
</p:sld>
</file>

<file path=ppt/slides/slide1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646398" y="183808"/>
            <a:ext cx="21288445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</a:t>
            </a:r>
            <a:r>
              <a:rPr lang="te-IN" sz="4617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617098874"/>
      </p:ext>
    </p:extLst>
  </p:cSld>
  <p:clrMapOvr>
    <a:masterClrMapping/>
  </p:clrMapOvr>
  <p:transition spd="slow">
    <p:wipe/>
  </p:transition>
</p:sld>
</file>

<file path=ppt/slides/slide1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251491"/>
            <a:ext cx="18892936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కరుణించువాడవు నీవే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850674488"/>
      </p:ext>
    </p:extLst>
  </p:cSld>
  <p:clrMapOvr>
    <a:masterClrMapping/>
  </p:clrMapOvr>
  <p:transition spd="slow">
    <p:wipe/>
  </p:transition>
</p:sld>
</file>

<file path=ppt/slides/slide1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56707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సైన్యము నడిపించువాడవు నీవే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972345022"/>
      </p:ext>
    </p:extLst>
  </p:cSld>
  <p:clrMapOvr>
    <a:masterClrMapping/>
  </p:clrMapOvr>
  <p:transition spd="slow">
    <p:wipe/>
  </p:transition>
</p:sld>
</file>

<file path=ppt/slides/slide1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51491"/>
            <a:ext cx="15041330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శోభాతిశయముగా చేసితివి నన్ను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626989376"/>
      </p:ext>
    </p:extLst>
  </p:cSld>
  <p:clrMapOvr>
    <a:masterClrMapping/>
  </p:clrMapOvr>
  <p:transition spd="slow">
    <p:wipe/>
  </p:transition>
</p:sld>
</file>

<file path=ppt/slides/slide1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531619" y="619672"/>
            <a:ext cx="12020848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నేనేమైనా ప్రభువా నిన్నే స్తుతిస్తాను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నాకేమున్నా ప్రభువా నీకే అర్పిస్తాను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నేనేమైయున్నానో నీ దయవలనేనయ్యా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నాకున్నన్నియు నీవిచ్చినవేనయ్యా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లేక లేక వృద్ధాప్యమందు ఏకైక కుమారుని ఇచ్చింది నీవే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ఇచ్చిన నీవే బలి కోరగా తెచ్చి నీకు నీకు అర్పించిన అబ్రహాములా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సర్వము పోయిన శరీరం కుళ్ళిన నా అనేవారు వెలివేసినా ఆప్తులంతా శత్రులైన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అంతము వరకు సహించిన ఆ యోబులా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నామట్టుకైతే బ్రతుకుట క్రిస్తే చావైనా అది నాకెంతో మేలు ఇదిగో నేను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ఉన్నానయ్య దయతో నన్ను గైకొనుమయా నా యేసయ్య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7103705"/>
      </p:ext>
    </p:extLst>
  </p:cSld>
  <p:clrMapOvr>
    <a:masterClrMapping/>
  </p:clrMapOvr>
  <p:transition spd="slow">
    <p:wipe/>
  </p:transition>
</p:sld>
</file>

<file path=ppt/slides/slide1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328856"/>
            <a:ext cx="1503429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నేనేమైనా ప్రభువా నిన్నే స్తుతిస్తాను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నాకేమున్నా ప్రభువా నీకే అర్పిస్తాను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నేనేమైయున్నానో నీ దయవలనేనయ్యా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నాకున్నన్నియు నీవిచ్చినవేనయ్యా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7628231"/>
      </p:ext>
    </p:extLst>
  </p:cSld>
  <p:clrMapOvr>
    <a:masterClrMapping/>
  </p:clrMapOvr>
  <p:transition spd="slow">
    <p:wipe/>
  </p:transition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303650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207790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లేక లేక వృద్ధాప్యమందు 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ఏకైక కుమారుని ఇచ్చింది నీవే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ఇచ్చిన నీవే బలి కోరగా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తెచ్చి నీకు అర్పించిన    అబ్రహాములా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9746182"/>
      </p:ext>
    </p:extLst>
  </p:cSld>
  <p:clrMapOvr>
    <a:masterClrMapping/>
  </p:clrMapOvr>
  <p:transition spd="slow">
    <p:wipe/>
  </p:transition>
</p:sld>
</file>

<file path=ppt/slides/slide1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177800"/>
            <a:ext cx="16006024" cy="48290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నామట్టుకైతే బ్రతుకుట క్రిస్తే చావైనా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నాకెంతో మేలు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ఇదిగో నేను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ఉన్నానయ్య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దయతో నన్ను గైకొనుమయా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</a:t>
            </a:r>
            <a:endParaRPr lang="en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684248"/>
      </p:ext>
    </p:extLst>
  </p:cSld>
  <p:clrMapOvr>
    <a:masterClrMapping/>
  </p:clrMapOvr>
  <p:transition spd="slow">
    <p:wipe/>
  </p:transition>
</p:sld>
</file>

<file path=ppt/slides/slide1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C509A69-6BB4-42B8-8B50-DC918FD10254}"/>
              </a:ext>
            </a:extLst>
          </p:cNvPr>
          <p:cNvSpPr txBox="1"/>
          <p:nvPr/>
        </p:nvSpPr>
        <p:spPr>
          <a:xfrm>
            <a:off x="4177" y="192509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సర్వము పోయిన శరీరం కుళ్ళిన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అనేవారు వెలివేసినా 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ఆప్తులంతా శత్రులైన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అంతము వరకు సహించిన ఆ యోబులా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548213"/>
      </p:ext>
    </p:extLst>
  </p:cSld>
  <p:clrMapOvr>
    <a:masterClrMapping/>
  </p:clrMapOvr>
  <p:transition spd="slow">
    <p:wipe/>
  </p:transition>
</p:sld>
</file>

<file path=ppt/slides/slide1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689709-9BFC-4BDC-BA72-D24AE20F70A8}"/>
              </a:ext>
            </a:extLst>
          </p:cNvPr>
          <p:cNvSpPr txBox="1"/>
          <p:nvPr/>
        </p:nvSpPr>
        <p:spPr>
          <a:xfrm>
            <a:off x="1058778" y="1022685"/>
            <a:ext cx="13523496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విన్నపములు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వినువాడా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కన్నీరు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తుడుచు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సుఖములు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ఇచ్చువాడా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స్తోత్రము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నుండియే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అన్ని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సాధ్యమయ్యా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చిత్తమే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శుద్ధి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పొందు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వ్యాధిని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సిలువ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లోనా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922628276"/>
      </p:ext>
    </p:extLst>
  </p:cSld>
  <p:clrMapOvr>
    <a:masterClrMapping/>
  </p:clrMapOvr>
  <p:transition spd="slow">
    <p:wipe/>
  </p:transition>
</p:sld>
</file>

<file path=ppt/slides/slide1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422877-0F63-4920-9668-ED2D2A8E00A0}"/>
              </a:ext>
            </a:extLst>
          </p:cNvPr>
          <p:cNvSpPr txBox="1"/>
          <p:nvPr/>
        </p:nvSpPr>
        <p:spPr>
          <a:xfrm>
            <a:off x="4177" y="-2"/>
            <a:ext cx="15632698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విన్నపములు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వినువాడా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కన్నీరు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తుడుచు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సుఖములు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ఇచ్చువాడా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స్తోత్రము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43172741"/>
      </p:ext>
    </p:extLst>
  </p:cSld>
  <p:clrMapOvr>
    <a:masterClrMapping/>
  </p:clrMapOvr>
  <p:transition spd="slow">
    <p:wipe/>
  </p:transition>
</p:sld>
</file>

<file path=ppt/slides/slide1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B2F3BC2-2CF9-46A9-BA71-D1B3A7E9E832}"/>
              </a:ext>
            </a:extLst>
          </p:cNvPr>
          <p:cNvSpPr txBox="1"/>
          <p:nvPr/>
        </p:nvSpPr>
        <p:spPr>
          <a:xfrm>
            <a:off x="120315" y="409075"/>
            <a:ext cx="15400422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నుండియే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అన్ని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సాధ్యమయ్యా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endParaRPr lang="en-IN" sz="8800" dirty="0"/>
          </a:p>
        </p:txBody>
      </p:sp>
    </p:spTree>
    <p:extLst>
      <p:ext uri="{BB962C8B-B14F-4D97-AF65-F5344CB8AC3E}">
        <p14:creationId xmlns:p14="http://schemas.microsoft.com/office/powerpoint/2010/main" val="834718038"/>
      </p:ext>
    </p:extLst>
  </p:cSld>
  <p:clrMapOvr>
    <a:masterClrMapping/>
  </p:clrMapOvr>
  <p:transition spd="slow">
    <p:wipe/>
  </p:transition>
</p:sld>
</file>

<file path=ppt/slides/slide1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B3952B9-32B5-4CFF-8ABA-65DA1EC32617}"/>
              </a:ext>
            </a:extLst>
          </p:cNvPr>
          <p:cNvSpPr txBox="1"/>
          <p:nvPr/>
        </p:nvSpPr>
        <p:spPr>
          <a:xfrm>
            <a:off x="4177" y="336885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చిత్తమే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శుద్ధి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పొందు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747551667"/>
      </p:ext>
    </p:extLst>
  </p:cSld>
  <p:clrMapOvr>
    <a:masterClrMapping/>
  </p:clrMapOvr>
  <p:transition spd="slow">
    <p:wipe/>
  </p:transition>
</p:sld>
</file>

<file path=ppt/slides/slide1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CB89D-D45A-47ED-867F-FE64D8AEDFB2}"/>
              </a:ext>
            </a:extLst>
          </p:cNvPr>
          <p:cNvSpPr txBox="1"/>
          <p:nvPr/>
        </p:nvSpPr>
        <p:spPr>
          <a:xfrm>
            <a:off x="4177" y="288759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వ్యాధిని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సిలువ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లోనా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2810383119"/>
      </p:ext>
    </p:extLst>
  </p:cSld>
  <p:clrMapOvr>
    <a:masterClrMapping/>
  </p:clrMapOvr>
  <p:transition spd="slow">
    <p:wipe/>
  </p:transition>
</p:sld>
</file>

<file path=ppt/slides/slide1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0158EF-541E-41DA-8981-173FFB63DAFB}"/>
              </a:ext>
            </a:extLst>
          </p:cNvPr>
          <p:cNvSpPr txBox="1"/>
          <p:nvPr/>
        </p:nvSpPr>
        <p:spPr>
          <a:xfrm>
            <a:off x="-3585" y="-206477"/>
            <a:ext cx="15640460" cy="82791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ఘనతకు అర్హుడవు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దైవము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ముక్తి దాత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స్తుతులకు పాత్రుడా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 ఆరాధనా నీకే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మన్నాను కురిపించినావు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బండనుండి నీల్లిచ్చినావు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ఈరే చూచుకొనును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సర్వము సమకూర్చును    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వ్యాధులను తొలగించినావు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మృతులను మరి లేపినావు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స్వస్థపరచును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స్వస్థపరచును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400406581"/>
      </p:ext>
    </p:extLst>
  </p:cSld>
  <p:clrMapOvr>
    <a:masterClrMapping/>
  </p:clrMapOvr>
  <p:transition spd="slow">
    <p:wipe/>
  </p:transition>
</p:sld>
</file>

<file path=ppt/slides/slide1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37D576-73DD-41C9-B427-F8887DF16949}"/>
              </a:ext>
            </a:extLst>
          </p:cNvPr>
          <p:cNvSpPr txBox="1"/>
          <p:nvPr/>
        </p:nvSpPr>
        <p:spPr>
          <a:xfrm>
            <a:off x="-3585" y="101598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ఘనతకు అర్హుడవు</a:t>
            </a:r>
            <a:r>
              <a:rPr lang="en-US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దైవము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ముక్తి దాత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స్తుతులకు పాత్రుడా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 ఆరాధనా నీకే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94758"/>
      </p:ext>
    </p:extLst>
  </p:cSld>
  <p:clrMapOvr>
    <a:masterClrMapping/>
  </p:clrMapOvr>
  <p:transition spd="slow">
    <p:wipe/>
  </p:transition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23A35C0-FCF8-46CB-A8ED-CB0078CAFC9C}"/>
              </a:ext>
            </a:extLst>
          </p:cNvPr>
          <p:cNvSpPr/>
          <p:nvPr/>
        </p:nvSpPr>
        <p:spPr>
          <a:xfrm>
            <a:off x="3899252" y="518969"/>
            <a:ext cx="7501524" cy="70217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రారాజా త్వరలో  </a:t>
            </a: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 వాగ్ధనము నమ్మి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ఆశతో వేచియున్నాను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నీవున్న చోటికి నన్ను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కొనిపోవ వేగమె రావా </a:t>
            </a: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మేఘాలపై నీవురాగా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దూత గణమెల్ల కొనియాడ ఆ మహాదానంబుతో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నీతోనే సదా వసియింతు</a:t>
            </a:r>
            <a:endParaRPr lang="en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3818098"/>
      </p:ext>
    </p:extLst>
  </p:cSld>
  <p:clrMapOvr>
    <a:masterClrMapping/>
  </p:clrMapOvr>
  <p:transition spd="slow">
    <p:wipe/>
  </p:transition>
</p:sld>
</file>

<file path=ppt/slides/slide1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21AEFC-938D-4C09-9054-2779AA8896B1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మన్నాను కురిపించినావు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బండనుండి నీల్లిచ్చినావు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ఈరే చూచుకొనును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సర్వము సమకూర్చును          </a:t>
            </a:r>
            <a:endParaRPr lang="en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393837"/>
      </p:ext>
    </p:extLst>
  </p:cSld>
  <p:clrMapOvr>
    <a:masterClrMapping/>
  </p:clrMapOvr>
  <p:transition spd="slow">
    <p:wipe/>
  </p:transition>
</p:sld>
</file>

<file path=ppt/slides/slide1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090014-C8AE-43D7-98AA-B8B47ED89254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వ్యాధులను తొలగించినావు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మృతులను మరి లేపినావు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స్వస్థపరచును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స్వస్థపరచును      </a:t>
            </a:r>
            <a:endParaRPr lang="en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7794040"/>
      </p:ext>
    </p:extLst>
  </p:cSld>
  <p:clrMapOvr>
    <a:masterClrMapping/>
  </p:clrMapOvr>
  <p:transition spd="slow">
    <p:wipe/>
  </p:transition>
</p:sld>
</file>

<file path=ppt/slides/slide1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C30C7C-B87C-454D-98DE-BEA4B6F58D20}"/>
              </a:ext>
            </a:extLst>
          </p:cNvPr>
          <p:cNvSpPr txBox="1"/>
          <p:nvPr/>
        </p:nvSpPr>
        <p:spPr>
          <a:xfrm>
            <a:off x="1" y="174168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– వాత్సల్యపూర్ణుడవై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– స్ఫూర్తిప్రదాతవై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యేసయ్యా…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4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513653"/>
      </p:ext>
    </p:extLst>
  </p:cSld>
  <p:clrMapOvr>
    <a:masterClrMapping/>
  </p:clrMapOvr>
  <p:transition spd="slow">
    <p:wipe/>
  </p:transition>
</p:sld>
</file>

<file path=ppt/slides/slide1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ED5A72-653E-4F46-9D71-80431AF4A079}"/>
              </a:ext>
            </a:extLst>
          </p:cNvPr>
          <p:cNvSpPr txBox="1"/>
          <p:nvPr/>
        </p:nvSpPr>
        <p:spPr>
          <a:xfrm>
            <a:off x="1" y="81720"/>
            <a:ext cx="1563687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7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7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9250618"/>
      </p:ext>
    </p:extLst>
  </p:cSld>
  <p:clrMapOvr>
    <a:masterClrMapping/>
  </p:clrMapOvr>
  <p:transition spd="slow">
    <p:wipe/>
  </p:transition>
</p:sld>
</file>

<file path=ppt/slides/slide1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D9FC20-6C28-4FFE-AB40-0BAB37EF27E0}"/>
              </a:ext>
            </a:extLst>
          </p:cNvPr>
          <p:cNvSpPr txBox="1"/>
          <p:nvPr/>
        </p:nvSpPr>
        <p:spPr>
          <a:xfrm>
            <a:off x="1" y="145140"/>
            <a:ext cx="15636874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 మార్చుచున్నావు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4986678"/>
      </p:ext>
    </p:extLst>
  </p:cSld>
  <p:clrMapOvr>
    <a:masterClrMapping/>
  </p:clrMapOvr>
  <p:transition spd="slow">
    <p:wipe/>
  </p:transition>
</p:sld>
</file>

<file path=ppt/slides/slide1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97514B8-759E-4482-B209-1E47F09769F4}"/>
              </a:ext>
            </a:extLst>
          </p:cNvPr>
          <p:cNvSpPr txBox="1"/>
          <p:nvPr/>
        </p:nvSpPr>
        <p:spPr>
          <a:xfrm>
            <a:off x="1" y="116112"/>
            <a:ext cx="1563687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75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బహుగా ఫలించుటకు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75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75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2633525"/>
      </p:ext>
    </p:extLst>
  </p:cSld>
  <p:clrMapOvr>
    <a:masterClrMapping/>
  </p:clrMapOvr>
  <p:transition spd="slow">
    <p:wipe/>
  </p:transition>
</p:sld>
</file>

<file path=ppt/slides/slide1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198736" y="974937"/>
            <a:ext cx="10686615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 - నా యేసు రాజుడా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తలంపులెల్లా - నా తపనయంతా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తలంపులెల్లా - నా తపనయంతా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యజమానుడా...... యజమానుడా......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 రాజుడా......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నీకోసం జీవిస్తున్నా - నిన్నునే ప్రేమిస్తున్నా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బలియై రక్షించితివా - పరలోకం తెరచితివా - నాకై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జీవించు దినములంతా - ఉరికురికి పనిచేసెదన్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పిలిచావు నీ సేవకై - దానిని మరచెదనా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 నీ సన్నిధిలోనే - సంతోషించి స్తుతిపాడెదన్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ఎప్పుడయ్యా నిన్ను చూచెదన్ - నా మది తపియించెను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దేశమంతటిని - పరిపాలించుమయా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పేదరికం తొలగాలి - అరాచకం ఆగాలి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యజమానుడా ||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590171"/>
      </p:ext>
    </p:extLst>
  </p:cSld>
  <p:clrMapOvr>
    <a:masterClrMapping/>
  </p:clrMapOvr>
  <p:transition spd="slow">
    <p:wipe/>
  </p:transition>
</p:sld>
</file>

<file path=ppt/slides/slide1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444368" y="0"/>
            <a:ext cx="15041329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 - నా యేసు రాజుడా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తలంపులెల్లా - నా తపనయంతా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తలంపులెల్లా - నా తపనయంతా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</p:txBody>
      </p:sp>
    </p:spTree>
    <p:extLst>
      <p:ext uri="{BB962C8B-B14F-4D97-AF65-F5344CB8AC3E}">
        <p14:creationId xmlns:p14="http://schemas.microsoft.com/office/powerpoint/2010/main" val="528978145"/>
      </p:ext>
    </p:extLst>
  </p:cSld>
  <p:clrMapOvr>
    <a:masterClrMapping/>
  </p:clrMapOvr>
  <p:transition spd="slow">
    <p:wipe/>
  </p:transition>
</p:sld>
</file>

<file path=ppt/slides/slide1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83197"/>
            <a:ext cx="15041329" cy="26940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యజమానుడా...... యజమానుడా......</a:t>
            </a:r>
          </a:p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 రాజుడా......</a:t>
            </a:r>
          </a:p>
        </p:txBody>
      </p:sp>
    </p:spTree>
    <p:extLst>
      <p:ext uri="{BB962C8B-B14F-4D97-AF65-F5344CB8AC3E}">
        <p14:creationId xmlns:p14="http://schemas.microsoft.com/office/powerpoint/2010/main" val="3073591126"/>
      </p:ext>
    </p:extLst>
  </p:cSld>
  <p:clrMapOvr>
    <a:masterClrMapping/>
  </p:clrMapOvr>
  <p:transition spd="slow">
    <p:wipe/>
  </p:transition>
</p:sld>
</file>

<file path=ppt/slides/slide1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D7670EB-CEAC-4F69-B5D2-BEAE5477160E}"/>
              </a:ext>
            </a:extLst>
          </p:cNvPr>
          <p:cNvSpPr txBox="1"/>
          <p:nvPr/>
        </p:nvSpPr>
        <p:spPr>
          <a:xfrm>
            <a:off x="297772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నీకోసం జీవిస్తున్నా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నిన్నునే ప్రేమిస్తున్నా 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బలియై రక్షించితివా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పరలోకం తెరచితివా - నాకై 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7875878"/>
      </p:ext>
    </p:extLst>
  </p:cSld>
  <p:clrMapOvr>
    <a:masterClrMapping/>
  </p:clrMapOvr>
  <p:transition spd="slow">
    <p:wipe/>
  </p:transition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2181968875"/>
      </p:ext>
    </p:extLst>
  </p:cSld>
  <p:clrMapOvr>
    <a:masterClrMapping/>
  </p:clrMapOvr>
  <p:transition spd="slow">
    <p:wipe/>
  </p:transition>
</p:sld>
</file>

<file path=ppt/slides/slide1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జీవించు దినములంతా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ఉరికురికి పనిచేసెదన్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పిలిచావు నీ సేవకై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దానిని మరచెదనా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6783130"/>
      </p:ext>
    </p:extLst>
  </p:cSld>
  <p:clrMapOvr>
    <a:masterClrMapping/>
  </p:clrMapOvr>
  <p:transition spd="slow">
    <p:wipe/>
  </p:transition>
</p:sld>
</file>

<file path=ppt/slides/slide1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2" y="117987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 నీ సన్నిధిలోనే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సంతోషించి స్తుతిపాడెదన్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ఎప్పుడయ్యా నిన్ను చూచెదన్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మది తపియించెను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9932306"/>
      </p:ext>
    </p:extLst>
  </p:cSld>
  <p:clrMapOvr>
    <a:masterClrMapping/>
  </p:clrMapOvr>
  <p:transition spd="slow">
    <p:wipe/>
  </p:transition>
</p:sld>
</file>

<file path=ppt/slides/slide1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3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దేశమంతటిని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పరిపాలించుమయా </a:t>
            </a:r>
            <a:r>
              <a:rPr lang="en-US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పేదరికం తొలగాలి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అరాచకం ఆగాలి </a:t>
            </a:r>
            <a:r>
              <a:rPr lang="en-US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4637276"/>
      </p:ext>
    </p:extLst>
  </p:cSld>
  <p:clrMapOvr>
    <a:masterClrMapping/>
  </p:clrMapOvr>
  <p:transition spd="slow">
    <p:wipe/>
  </p:transition>
</p:sld>
</file>

<file path=ppt/slides/slide1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5076608"/>
      </p:ext>
    </p:extLst>
  </p:cSld>
  <p:clrMapOvr>
    <a:masterClrMapping/>
  </p:clrMapOvr>
  <p:transition spd="slow">
    <p:wipe/>
  </p:transition>
</p:sld>
</file>

<file path=ppt/slides/slide1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3965982"/>
      </p:ext>
    </p:extLst>
  </p:cSld>
  <p:clrMapOvr>
    <a:masterClrMapping/>
  </p:clrMapOvr>
  <p:transition spd="slow">
    <p:wipe/>
  </p:transition>
</p:sld>
</file>

<file path=ppt/slides/slide1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2485388"/>
      </p:ext>
    </p:extLst>
  </p:cSld>
  <p:clrMapOvr>
    <a:masterClrMapping/>
  </p:clrMapOvr>
  <p:transition spd="slow">
    <p:wipe/>
  </p:transition>
</p:sld>
</file>

<file path=ppt/slides/slide1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4099299"/>
      </p:ext>
    </p:extLst>
  </p:cSld>
  <p:clrMapOvr>
    <a:masterClrMapping/>
  </p:clrMapOvr>
  <p:transition spd="slow">
    <p:wipe/>
  </p:transition>
</p:sld>
</file>

<file path=ppt/slides/slide1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207041"/>
      </p:ext>
    </p:extLst>
  </p:cSld>
  <p:clrMapOvr>
    <a:masterClrMapping/>
  </p:clrMapOvr>
  <p:transition spd="slow">
    <p:wipe/>
  </p:transition>
</p:sld>
</file>

<file path=ppt/slides/slide1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8824263"/>
      </p:ext>
    </p:extLst>
  </p:cSld>
  <p:clrMapOvr>
    <a:masterClrMapping/>
  </p:clrMapOvr>
  <p:transition spd="slow">
    <p:wipe/>
  </p:transition>
</p:sld>
</file>

<file path=ppt/slides/slide1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841712"/>
            <a:ext cx="7787100" cy="5713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       ||సర్వ యుగములలో||</a:t>
            </a:r>
          </a:p>
        </p:txBody>
      </p:sp>
    </p:spTree>
    <p:extLst>
      <p:ext uri="{BB962C8B-B14F-4D97-AF65-F5344CB8AC3E}">
        <p14:creationId xmlns:p14="http://schemas.microsoft.com/office/powerpoint/2010/main" val="2760969645"/>
      </p:ext>
    </p:extLst>
  </p:cSld>
  <p:clrMapOvr>
    <a:masterClrMapping/>
  </p:clrMapOvr>
  <p:transition spd="slow">
    <p:wipe/>
  </p:transition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899565"/>
            <a:ext cx="1503788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 వాగ్ధనము నమ్మి – ఆశతో వేచియున్నాను 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నీవున్న చోటికి నన్ను – కొనిపోవ వేగమె రావా </a:t>
            </a:r>
          </a:p>
        </p:txBody>
      </p:sp>
    </p:spTree>
    <p:extLst>
      <p:ext uri="{BB962C8B-B14F-4D97-AF65-F5344CB8AC3E}">
        <p14:creationId xmlns:p14="http://schemas.microsoft.com/office/powerpoint/2010/main" val="3665430580"/>
      </p:ext>
    </p:extLst>
  </p:cSld>
  <p:clrMapOvr>
    <a:masterClrMapping/>
  </p:clrMapOvr>
  <p:transition spd="slow">
    <p:wipe/>
  </p:transition>
</p:sld>
</file>

<file path=ppt/slides/slide1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2339"/>
            <a:ext cx="21288445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99635840"/>
      </p:ext>
    </p:extLst>
  </p:cSld>
  <p:clrMapOvr>
    <a:masterClrMapping/>
  </p:clrMapOvr>
  <p:transition spd="slow">
    <p:wipe/>
  </p:transition>
</p:sld>
</file>

<file path=ppt/slides/slide1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399224"/>
            <a:ext cx="1889293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7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</a:t>
            </a:r>
          </a:p>
        </p:txBody>
      </p:sp>
    </p:spTree>
    <p:extLst>
      <p:ext uri="{BB962C8B-B14F-4D97-AF65-F5344CB8AC3E}">
        <p14:creationId xmlns:p14="http://schemas.microsoft.com/office/powerpoint/2010/main" val="3249373489"/>
      </p:ext>
    </p:extLst>
  </p:cSld>
  <p:clrMapOvr>
    <a:masterClrMapping/>
  </p:clrMapOvr>
  <p:transition spd="slow">
    <p:wipe/>
  </p:transition>
</p:sld>
</file>

<file path=ppt/slides/slide1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34763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2939094043"/>
      </p:ext>
    </p:extLst>
  </p:cSld>
  <p:clrMapOvr>
    <a:masterClrMapping/>
  </p:clrMapOvr>
  <p:transition spd="slow">
    <p:wipe/>
  </p:transition>
</p:sld>
</file>

<file path=ppt/slides/slide1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-134261" y="280377"/>
            <a:ext cx="1590539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2583951847"/>
      </p:ext>
    </p:extLst>
  </p:cSld>
  <p:clrMapOvr>
    <a:masterClrMapping/>
  </p:clrMapOvr>
  <p:transition spd="slow">
    <p:wipe/>
  </p:transition>
</p:sld>
</file>

<file path=ppt/slides/slide1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8D62CC-5523-4FDE-A7C3-A311A84E8F7B}"/>
              </a:ext>
            </a:extLst>
          </p:cNvPr>
          <p:cNvSpPr txBox="1"/>
          <p:nvPr/>
        </p:nvSpPr>
        <p:spPr>
          <a:xfrm>
            <a:off x="1415143" y="1062959"/>
            <a:ext cx="1319348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హృదయానికి అంతుచిక్కవు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కానావిందులో ఒకేమాటతో - అద్భుతముచేసితివీ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యోనాను ఉంచితివీ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</a:p>
          <a:p>
            <a:pPr algn="ctr" defTabSz="439781"/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షద్రకు, మేషాకు, అబేద్నెగోలతో - అగ్నిలో నిలచితివీ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పౌలు సీలలు ప్రార్ధించగా - చెరసాల బ్రద్దలాయెనే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రాజును చేసితివీ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2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7130445"/>
      </p:ext>
    </p:extLst>
  </p:cSld>
  <p:clrMapOvr>
    <a:masterClrMapping/>
  </p:clrMapOvr>
  <p:transition spd="slow">
    <p:wipe/>
  </p:transition>
</p:sld>
</file>

<file path=ppt/slides/slide1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224474" y="566054"/>
            <a:ext cx="15041330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హృదయానికి అంతుచిక్కవు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8000" dirty="0">
              <a:solidFill>
                <a:srgbClr val="4472C4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15746379"/>
      </p:ext>
    </p:extLst>
  </p:cSld>
  <p:clrMapOvr>
    <a:masterClrMapping/>
  </p:clrMapOvr>
  <p:transition spd="slow">
    <p:wipe/>
  </p:transition>
</p:sld>
</file>

<file path=ppt/slides/slide1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297772" y="435426"/>
            <a:ext cx="1504133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కానావిందులో ఒకేమాటతో </a:t>
            </a: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అద్భుతముచేసితివీ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యోనాను ఉంచితివీ</a:t>
            </a:r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385318161"/>
      </p:ext>
    </p:extLst>
  </p:cSld>
  <p:clrMapOvr>
    <a:masterClrMapping/>
  </p:clrMapOvr>
  <p:transition spd="slow">
    <p:wipe/>
  </p:transition>
</p:sld>
</file>

<file path=ppt/slides/slide1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189823" y="653138"/>
            <a:ext cx="15041330" cy="73558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షద్రకు, మేషాకు, అబేద్నెగోలతో </a:t>
            </a:r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నిలచితివీ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72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69567226"/>
      </p:ext>
    </p:extLst>
  </p:cSld>
  <p:clrMapOvr>
    <a:masterClrMapping/>
  </p:clrMapOvr>
  <p:transition spd="slow">
    <p:wipe/>
  </p:transition>
</p:sld>
</file>

<file path=ppt/slides/slide1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405723" y="457203"/>
            <a:ext cx="15041330" cy="69865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పౌలు సీలలు ప్రార్ధించగా </a:t>
            </a:r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చెరసాల బ్రద్దలాయెనే</a:t>
            </a:r>
            <a:b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</a:t>
            </a:r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రాజును చేసితివీ </a:t>
            </a:r>
            <a:r>
              <a:rPr lang="en-US" sz="54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8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19241204"/>
      </p:ext>
    </p:extLst>
  </p:cSld>
  <p:clrMapOvr>
    <a:masterClrMapping/>
  </p:clrMapOvr>
  <p:transition spd="slow">
    <p:wipe/>
  </p:transition>
</p:sld>
</file>

<file path=ppt/slides/slide1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908720" y="2129550"/>
            <a:ext cx="7817439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 – మనోహరుడా యేసయ్యా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– ఏస్థితిలోనైననూ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 – సజీవుడనై ఆరాధించెద నిన్నే</a:t>
            </a:r>
          </a:p>
          <a:p>
            <a:pPr algn="ctr" defTabSz="439781"/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కోరదగినది ఏముందినాలో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నీకు సాటెవ్వరూ 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కడలి కెరటాలు వేధించువేళ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నీకు సాటెవ్వరూ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73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5549093"/>
      </p:ext>
    </p:extLst>
  </p:cSld>
  <p:clrMapOvr>
    <a:masterClrMapping/>
  </p:clrMapOvr>
  <p:transition spd="slow">
    <p:wipe/>
  </p:transition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1501442425"/>
      </p:ext>
    </p:extLst>
  </p:cSld>
  <p:clrMapOvr>
    <a:masterClrMapping/>
  </p:clrMapOvr>
  <p:transition spd="slow">
    <p:wipe/>
  </p:transition>
</p:sld>
</file>

<file path=ppt/slides/slide1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71781" y="355608"/>
            <a:ext cx="1608563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మనోహరుడా యేసయ్యా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</a:t>
            </a:r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ఏస్థితిలోనైననూ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</a:t>
            </a:r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సజీవుడనై ఆరాధించెద నిన్నే</a:t>
            </a:r>
          </a:p>
        </p:txBody>
      </p:sp>
    </p:spTree>
    <p:extLst>
      <p:ext uri="{BB962C8B-B14F-4D97-AF65-F5344CB8AC3E}">
        <p14:creationId xmlns:p14="http://schemas.microsoft.com/office/powerpoint/2010/main" val="3441089994"/>
      </p:ext>
    </p:extLst>
  </p:cSld>
  <p:clrMapOvr>
    <a:masterClrMapping/>
  </p:clrMapOvr>
  <p:transition spd="slow">
    <p:wipe/>
  </p:transition>
</p:sld>
</file>

<file path=ppt/slides/slide1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1" y="345779"/>
            <a:ext cx="15636875" cy="55399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కోరదగినది ఏముందినాలో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6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90350"/>
      </p:ext>
    </p:extLst>
  </p:cSld>
  <p:clrMapOvr>
    <a:masterClrMapping/>
  </p:clrMapOvr>
  <p:transition spd="slow">
    <p:wipe/>
  </p:transition>
</p:sld>
</file>

<file path=ppt/slides/slide1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375279"/>
            <a:ext cx="16801663" cy="40626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కడలి కెరటాలు వేధించువేళ</a:t>
            </a: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60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82587625"/>
      </p:ext>
    </p:extLst>
  </p:cSld>
  <p:clrMapOvr>
    <a:masterClrMapping/>
  </p:clrMapOvr>
  <p:transition spd="slow">
    <p:wipe/>
  </p:transition>
</p:sld>
</file>

<file path=ppt/slides/slide1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12552"/>
            <a:ext cx="16801663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48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83678977"/>
      </p:ext>
    </p:extLst>
  </p:cSld>
  <p:clrMapOvr>
    <a:masterClrMapping/>
  </p:clrMapOvr>
  <p:transition spd="slow">
    <p:wipe/>
  </p:transition>
</p:sld>
</file>

<file path=ppt/slides/slide1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9BF98A-CA36-4AFA-BEC9-24A255DD60E1}"/>
              </a:ext>
            </a:extLst>
          </p:cNvPr>
          <p:cNvSpPr txBox="1"/>
          <p:nvPr/>
        </p:nvSpPr>
        <p:spPr>
          <a:xfrm>
            <a:off x="3910115" y="655479"/>
            <a:ext cx="7816644" cy="7109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అభిషేకం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మాపై కుమ్మరించుము దేవా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దైవాత్మచే ఆవరించుము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 దాహం నిండి ఆనందింతుము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నూతన అభిషేకం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నూతన తలంపులతో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నిండెదము ఆత్మలోన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 ఆనంద భరితులమై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అగ్నితో అభిషేకం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ముఖములో కనిపించును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శత్రువును జయించుటకు 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శక్తితో నడిచెదము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జీవము లేనివారిని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జీవింప చేయుటకు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ఉజ్జీవము కలుగుటకై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నిండెదము</a:t>
            </a:r>
            <a:r>
              <a:rPr lang="en-US" sz="2400" dirty="0">
                <a:latin typeface="Sravya" panose="00000400000000000000" pitchFamily="2" charset="2"/>
                <a:cs typeface="Ramabhadra" panose="02000600000000000000" pitchFamily="2" charset="0"/>
              </a:rPr>
              <a:t>t</a:t>
            </a:r>
            <a:endParaRPr lang="en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5699435"/>
      </p:ext>
    </p:extLst>
  </p:cSld>
  <p:clrMapOvr>
    <a:masterClrMapping/>
  </p:clrMapOvr>
  <p:transition spd="slow">
    <p:wipe/>
  </p:transition>
</p:sld>
</file>

<file path=ppt/slides/slide1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A313AD-AC62-44BB-A098-871E267839CF}"/>
              </a:ext>
            </a:extLst>
          </p:cNvPr>
          <p:cNvSpPr txBox="1"/>
          <p:nvPr/>
        </p:nvSpPr>
        <p:spPr>
          <a:xfrm>
            <a:off x="0" y="631372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అభిషేకం </a:t>
            </a:r>
            <a:endParaRPr lang="en-US" sz="72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మాపై కుమ్మరించుము దేవా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దైవాత్మచే ఆవరించుము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ఆత్మ దాహం నిండి ఆనందింతుము</a:t>
            </a:r>
          </a:p>
        </p:txBody>
      </p:sp>
    </p:spTree>
    <p:extLst>
      <p:ext uri="{BB962C8B-B14F-4D97-AF65-F5344CB8AC3E}">
        <p14:creationId xmlns:p14="http://schemas.microsoft.com/office/powerpoint/2010/main" val="1091072011"/>
      </p:ext>
    </p:extLst>
  </p:cSld>
  <p:clrMapOvr>
    <a:masterClrMapping/>
  </p:clrMapOvr>
  <p:transition spd="slow">
    <p:wipe/>
  </p:transition>
</p:sld>
</file>

<file path=ppt/slides/slide1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AACCDB5-4197-4104-B121-1ECD2963594E}"/>
              </a:ext>
            </a:extLst>
          </p:cNvPr>
          <p:cNvSpPr txBox="1"/>
          <p:nvPr/>
        </p:nvSpPr>
        <p:spPr>
          <a:xfrm>
            <a:off x="0" y="1524001"/>
            <a:ext cx="1564046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నూతన అభిషేకం - నూతన తలంపులతో</a:t>
            </a:r>
          </a:p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నిండెదము ఆత్మలోన - ఆనంద భరితులమై</a:t>
            </a:r>
          </a:p>
        </p:txBody>
      </p:sp>
    </p:spTree>
    <p:extLst>
      <p:ext uri="{BB962C8B-B14F-4D97-AF65-F5344CB8AC3E}">
        <p14:creationId xmlns:p14="http://schemas.microsoft.com/office/powerpoint/2010/main" val="1444303450"/>
      </p:ext>
    </p:extLst>
  </p:cSld>
  <p:clrMapOvr>
    <a:masterClrMapping/>
  </p:clrMapOvr>
  <p:transition spd="slow">
    <p:wipe/>
  </p:transition>
</p:sld>
</file>

<file path=ppt/slides/slide1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840067-61AE-4D90-B7DB-F6CB78DE9C72}"/>
              </a:ext>
            </a:extLst>
          </p:cNvPr>
          <p:cNvSpPr txBox="1"/>
          <p:nvPr/>
        </p:nvSpPr>
        <p:spPr>
          <a:xfrm>
            <a:off x="-3585" y="1611087"/>
            <a:ext cx="156404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అగ్నితో అభిషేకం - ముఖములో కనిపించును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శత్రువును జయించుటకు - శక్తితో నడిచెదము</a:t>
            </a:r>
          </a:p>
        </p:txBody>
      </p:sp>
    </p:spTree>
    <p:extLst>
      <p:ext uri="{BB962C8B-B14F-4D97-AF65-F5344CB8AC3E}">
        <p14:creationId xmlns:p14="http://schemas.microsoft.com/office/powerpoint/2010/main" val="3909299142"/>
      </p:ext>
    </p:extLst>
  </p:cSld>
  <p:clrMapOvr>
    <a:masterClrMapping/>
  </p:clrMapOvr>
  <p:transition spd="slow">
    <p:wipe/>
  </p:transition>
</p:sld>
</file>

<file path=ppt/slides/slide1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4DC7A5-87FB-4E13-8DEC-C699B1556106}"/>
              </a:ext>
            </a:extLst>
          </p:cNvPr>
          <p:cNvSpPr txBox="1"/>
          <p:nvPr/>
        </p:nvSpPr>
        <p:spPr>
          <a:xfrm>
            <a:off x="-146255" y="1436915"/>
            <a:ext cx="1564046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జీవము లేనివారిని - జీవింప చేయుటకు </a:t>
            </a:r>
          </a:p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ఉజ్జీవము కలుగుటకై - ఆత్మతో నిండెదము</a:t>
            </a:r>
            <a:r>
              <a:rPr lang="en-US" sz="8000" dirty="0">
                <a:latin typeface="Sravya" panose="00000400000000000000" pitchFamily="2" charset="2"/>
                <a:cs typeface="Ramabhadra" panose="02000600000000000000" pitchFamily="2" charset="0"/>
              </a:rPr>
              <a:t>t</a:t>
            </a:r>
            <a:endParaRPr lang="en-IN" sz="80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8019081"/>
      </p:ext>
    </p:extLst>
  </p:cSld>
  <p:clrMapOvr>
    <a:masterClrMapping/>
  </p:clrMapOvr>
  <p:transition spd="slow">
    <p:wipe/>
  </p:transition>
</p:sld>
</file>

<file path=ppt/slides/slide1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0D17469-1B8A-4C95-B77D-4E2A7B907921}"/>
              </a:ext>
            </a:extLst>
          </p:cNvPr>
          <p:cNvSpPr txBox="1"/>
          <p:nvPr/>
        </p:nvSpPr>
        <p:spPr>
          <a:xfrm>
            <a:off x="-2074" y="1082350"/>
            <a:ext cx="16258074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నీవు నాయెడ చూపిన కృప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అనుక్షణం నను కనుపాపవలె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కాచిన కృప       </a:t>
            </a: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నీకు బహుదూరమైన నన్ను చేరదీసిన నా తండ్రివి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సుఖశాంతియే నాకు నీదు కౌగిలిలో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</a:p>
          <a:p>
            <a:pPr algn="ctr"/>
            <a:endParaRPr lang="te-IN" sz="3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తల్లి తన బిడ్డలను మరచినా నేను మరువలేనంటివే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ముఖకాంతియే నన్ను ఆదరించెనులే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</a:p>
          <a:p>
            <a:pPr algn="ctr"/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పర్వతములు తొలగినను మెట్టలు తత్తరిల్లిన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కృప నిను వీడదని అభయమిచ్చితివే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te-IN" sz="3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1535421"/>
      </p:ext>
    </p:extLst>
  </p:cSld>
  <p:clrMapOvr>
    <a:masterClrMapping/>
  </p:clrMapOvr>
  <p:transition spd="slow">
    <p:wipe/>
  </p:transition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899565"/>
            <a:ext cx="1503788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మేఘాలపై నీవురాగా – దూత గణమెల్ల కొనియాడ</a:t>
            </a:r>
            <a:endParaRPr lang="en-IN" sz="4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 మహాదానంబుతో – నీతోనే సదా వసియింతు</a:t>
            </a:r>
            <a:endParaRPr lang="en-IN" sz="4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1324940"/>
      </p:ext>
    </p:extLst>
  </p:cSld>
  <p:clrMapOvr>
    <a:masterClrMapping/>
  </p:clrMapOvr>
  <p:transition spd="slow">
    <p:wipe/>
  </p:transition>
</p:sld>
</file>

<file path=ppt/slides/slide1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D5F47F-10F2-42AC-A4A4-D4F65A25E5CF}"/>
              </a:ext>
            </a:extLst>
          </p:cNvPr>
          <p:cNvSpPr txBox="1"/>
          <p:nvPr/>
        </p:nvSpPr>
        <p:spPr>
          <a:xfrm>
            <a:off x="3175" y="285750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నీవు నాయెడ చూపిన కృప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అనుక్షణం నను కనుపాపవలె </a:t>
            </a:r>
            <a:r>
              <a:rPr lang="te-IN" sz="8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కాచిన కృప       </a:t>
            </a:r>
          </a:p>
        </p:txBody>
      </p:sp>
    </p:spTree>
    <p:extLst>
      <p:ext uri="{BB962C8B-B14F-4D97-AF65-F5344CB8AC3E}">
        <p14:creationId xmlns:p14="http://schemas.microsoft.com/office/powerpoint/2010/main" val="2880453300"/>
      </p:ext>
    </p:extLst>
  </p:cSld>
  <p:clrMapOvr>
    <a:masterClrMapping/>
  </p:clrMapOvr>
  <p:transition spd="slow">
    <p:wipe/>
  </p:transition>
</p:sld>
</file>

<file path=ppt/slides/slide1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C9409D5-E1CB-41D2-981F-6A22BCB48008}"/>
              </a:ext>
            </a:extLst>
          </p:cNvPr>
          <p:cNvSpPr txBox="1"/>
          <p:nvPr/>
        </p:nvSpPr>
        <p:spPr>
          <a:xfrm>
            <a:off x="3175" y="19050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నీకు బహుదూరమైన నన్ను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చేరదీసిన నా తండ్రివి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సుఖశాంతియే నాకు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కౌగిలిలో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8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0187766"/>
      </p:ext>
    </p:extLst>
  </p:cSld>
  <p:clrMapOvr>
    <a:masterClrMapping/>
  </p:clrMapOvr>
  <p:transition spd="slow">
    <p:wipe/>
  </p:transition>
</p:sld>
</file>

<file path=ppt/slides/slide1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3828A1-C6BB-47A1-9F88-37BD6247A9C9}"/>
              </a:ext>
            </a:extLst>
          </p:cNvPr>
          <p:cNvSpPr txBox="1"/>
          <p:nvPr/>
        </p:nvSpPr>
        <p:spPr>
          <a:xfrm>
            <a:off x="3175" y="381001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తల్లి తన బిడ్డలను మరచినా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 లేనంటివే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ముఖకాంతియే నన్ను ఆదరించెనులే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514142029"/>
      </p:ext>
    </p:extLst>
  </p:cSld>
  <p:clrMapOvr>
    <a:masterClrMapping/>
  </p:clrMapOvr>
  <p:transition spd="slow">
    <p:wipe/>
  </p:transition>
</p:sld>
</file>

<file path=ppt/slides/slide1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C322A26-1191-41FB-A87F-83E7D9D3890F}"/>
              </a:ext>
            </a:extLst>
          </p:cNvPr>
          <p:cNvSpPr txBox="1"/>
          <p:nvPr/>
        </p:nvSpPr>
        <p:spPr>
          <a:xfrm>
            <a:off x="3175" y="13335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పర్వతములు తొలగినను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మెట్టలు తత్తరిల్లిన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 నా కృప నిను వీడదని           		అభయమిచ్చితివే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0147742"/>
      </p:ext>
    </p:extLst>
  </p:cSld>
  <p:clrMapOvr>
    <a:masterClrMapping/>
  </p:clrMapOvr>
  <p:transition spd="slow">
    <p:wipe/>
  </p:transition>
</p:sld>
</file>

<file path=ppt/slides/slide1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8F13AB2-6E23-4EA3-B624-0EA17A9BBDB8}"/>
              </a:ext>
            </a:extLst>
          </p:cNvPr>
          <p:cNvSpPr txBox="1"/>
          <p:nvPr/>
        </p:nvSpPr>
        <p:spPr>
          <a:xfrm>
            <a:off x="466725" y="723901"/>
            <a:ext cx="14344650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వెళ్ళే మార్గము – నా యేసుకే తెలియును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శోధించబడిన మీదట – నేను సువర్ణమై మారెదను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||నేను||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కడలేని కడలి తీరము – ఎడమాయె కడకు నా బ్రతుకున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గురిలేని తరుణాన వెరువగ – నా దరినే నిలిచేవ నా ప్రభు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జలములలోబడి నే వెళ్లినా – అవి నా మీద పారవు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నేను నడచినా – జ్వాలలు నను కాల్చజాలవు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 నావ సాగుచు – పయనించు సమయాన నా ప్రభు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సాతాను సుడిగాలి రేపగా – నా యెదుటే నిలిచేవా నా ప్రభు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 ||నేను||</a:t>
            </a:r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9032788"/>
      </p:ext>
    </p:extLst>
  </p:cSld>
  <p:clrMapOvr>
    <a:masterClrMapping/>
  </p:clrMapOvr>
  <p:transition spd="slow">
    <p:wipe/>
  </p:transition>
</p:sld>
</file>

<file path=ppt/slides/slide1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0B054-18F2-4103-B8B4-D6E2B2CDD8CB}"/>
              </a:ext>
            </a:extLst>
          </p:cNvPr>
          <p:cNvSpPr txBox="1"/>
          <p:nvPr/>
        </p:nvSpPr>
        <p:spPr>
          <a:xfrm>
            <a:off x="3175" y="15240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వెళ్ళే మార్గము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యేసుకే తెలియును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శోధించబడిన మీదట 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సువర్ణమై మారెదను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450752570"/>
      </p:ext>
    </p:extLst>
  </p:cSld>
  <p:clrMapOvr>
    <a:masterClrMapping/>
  </p:clrMapOvr>
  <p:transition spd="slow">
    <p:wipe/>
  </p:transition>
</p:sld>
</file>

<file path=ppt/slides/slide1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7C2FAC-FBA6-4B98-B601-E7EA86C8ECF2}"/>
              </a:ext>
            </a:extLst>
          </p:cNvPr>
          <p:cNvSpPr txBox="1"/>
          <p:nvPr/>
        </p:nvSpPr>
        <p:spPr>
          <a:xfrm>
            <a:off x="3175" y="114300"/>
            <a:ext cx="1563370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కడలేని కడలి తీరము 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ఎడమాయె కడకు నా బ్రతుకున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గురిలేని తరుణాన వెరువగ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దరినే నిలిచేవ నా ప్రభు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54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4283079642"/>
      </p:ext>
    </p:extLst>
  </p:cSld>
  <p:clrMapOvr>
    <a:masterClrMapping/>
  </p:clrMapOvr>
  <p:transition spd="slow">
    <p:wipe/>
  </p:transition>
</p:sld>
</file>

<file path=ppt/slides/slide1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C0AF5C-15EF-4F35-8363-9353ABDC51E5}"/>
              </a:ext>
            </a:extLst>
          </p:cNvPr>
          <p:cNvSpPr txBox="1"/>
          <p:nvPr/>
        </p:nvSpPr>
        <p:spPr>
          <a:xfrm>
            <a:off x="3175" y="152400"/>
            <a:ext cx="156337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జలములలోబడి నే వెళ్లినా </a:t>
            </a: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అవి నా మీద పారవు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నేను నడచినా </a:t>
            </a: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జ్వాలలు నను కాల్చజాలవు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4308921"/>
      </p:ext>
    </p:extLst>
  </p:cSld>
  <p:clrMapOvr>
    <a:masterClrMapping/>
  </p:clrMapOvr>
  <p:transition spd="slow">
    <p:wipe/>
  </p:transition>
</p:sld>
</file>

<file path=ppt/slides/slide1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9A8D5EA-80EA-4F25-AECE-BBF1C810D4BB}"/>
              </a:ext>
            </a:extLst>
          </p:cNvPr>
          <p:cNvSpPr txBox="1"/>
          <p:nvPr/>
        </p:nvSpPr>
        <p:spPr>
          <a:xfrm>
            <a:off x="3175" y="57150"/>
            <a:ext cx="1563370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 నావ సాగుచు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పయనించు సమయాన నా ప్రభు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సాతాను సుడిగాలి రేపగా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యెదుటే నిలిచేవా నా ప్రభు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1719286602"/>
      </p:ext>
    </p:extLst>
  </p:cSld>
  <p:clrMapOvr>
    <a:masterClrMapping/>
  </p:clrMapOvr>
  <p:transition spd="slow">
    <p:wipe/>
  </p:transition>
</p:sld>
</file>

<file path=ppt/slides/slide1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9FCB87E-2DD3-4FC3-9939-28C022F1049F}"/>
              </a:ext>
            </a:extLst>
          </p:cNvPr>
          <p:cNvSpPr txBox="1"/>
          <p:nvPr/>
        </p:nvSpPr>
        <p:spPr>
          <a:xfrm>
            <a:off x="3907972" y="1340346"/>
            <a:ext cx="7815942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రాజు రాజుల రాజై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త్వరగా వచ్చుచుండె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 వచ్చుచుండె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జయమే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జయం మనకే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యోర్ధాను ఎదురైన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ఎఱ్ఱసంద్రాలు - పొంగిపొర్లినా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భయములేదు - జయము మనకే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విజయగీతము పాడెదము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శరీర రోగమైనా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అది ఆత్మీయ వ్యాధియైనా 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గాయముల్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స్వస్థపరచును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రక్తమే రక్షణనిచ్చున్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ఎల్లప్పుడు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యేసురాజు మనకు ప్రభవై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 వచ్చుచుండె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0959911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028539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4108249588"/>
      </p:ext>
    </p:extLst>
  </p:cSld>
  <p:clrMapOvr>
    <a:masterClrMapping/>
  </p:clrMapOvr>
  <p:transition spd="slow">
    <p:wipe/>
  </p:transition>
</p:sld>
</file>

<file path=ppt/slides/slide1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0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రాజు రాజుల రాజై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త్వరగా వచ్చుచుండె - త్వరగ వచ్చుచుండె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జయమే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జయం మనకే    </a:t>
            </a:r>
          </a:p>
        </p:txBody>
      </p:sp>
    </p:spTree>
    <p:extLst>
      <p:ext uri="{BB962C8B-B14F-4D97-AF65-F5344CB8AC3E}">
        <p14:creationId xmlns:p14="http://schemas.microsoft.com/office/powerpoint/2010/main" val="1819269956"/>
      </p:ext>
    </p:extLst>
  </p:cSld>
  <p:clrMapOvr>
    <a:masterClrMapping/>
  </p:clrMapOvr>
  <p:transition spd="slow">
    <p:wipe/>
  </p:transition>
</p:sld>
</file>

<file path=ppt/slides/slide1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2064AA-0B26-4DB5-AF34-19A6F1FA0A67}"/>
              </a:ext>
            </a:extLst>
          </p:cNvPr>
          <p:cNvSpPr txBox="1"/>
          <p:nvPr/>
        </p:nvSpPr>
        <p:spPr>
          <a:xfrm>
            <a:off x="3175" y="63910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యోర్ధాను ఎదురైన - ఎఱ్ఱసంద్రాలు - పొంగిపొర్లినా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భయములేదు - జయము మనకే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విజయగీతము పాడెదము   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</p:txBody>
      </p:sp>
    </p:spTree>
    <p:extLst>
      <p:ext uri="{BB962C8B-B14F-4D97-AF65-F5344CB8AC3E}">
        <p14:creationId xmlns:p14="http://schemas.microsoft.com/office/powerpoint/2010/main" val="1409107416"/>
      </p:ext>
    </p:extLst>
  </p:cSld>
  <p:clrMapOvr>
    <a:masterClrMapping/>
  </p:clrMapOvr>
  <p:transition spd="slow">
    <p:wipe/>
  </p:transition>
</p:sld>
</file>

<file path=ppt/slides/slide1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2F81CA-A59C-4F19-A0EA-4CD8086D94A9}"/>
              </a:ext>
            </a:extLst>
          </p:cNvPr>
          <p:cNvSpPr txBox="1"/>
          <p:nvPr/>
        </p:nvSpPr>
        <p:spPr>
          <a:xfrm>
            <a:off x="3175" y="9525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శరీర రోగమైనా - అది ఆత్మీయ వ్యాధియైనా 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గాయముల్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స్వస్థపరచును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రక్తమే రక్షణనిచ్చున్  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</p:txBody>
      </p:sp>
    </p:spTree>
    <p:extLst>
      <p:ext uri="{BB962C8B-B14F-4D97-AF65-F5344CB8AC3E}">
        <p14:creationId xmlns:p14="http://schemas.microsoft.com/office/powerpoint/2010/main" val="1370777808"/>
      </p:ext>
    </p:extLst>
  </p:cSld>
  <p:clrMapOvr>
    <a:masterClrMapping/>
  </p:clrMapOvr>
  <p:transition spd="slow">
    <p:wipe/>
  </p:transition>
</p:sld>
</file>

<file path=ppt/slides/slide1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407C3A-03BD-4281-A0B8-897432436860}"/>
              </a:ext>
            </a:extLst>
          </p:cNvPr>
          <p:cNvSpPr txBox="1"/>
          <p:nvPr/>
        </p:nvSpPr>
        <p:spPr>
          <a:xfrm>
            <a:off x="0" y="0"/>
            <a:ext cx="1563370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 - ఎల్లప్పుడు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యేసురాజు మనకు ప్రభవై త్వరగ వచ్చుచుండె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407690"/>
      </p:ext>
    </p:extLst>
  </p:cSld>
  <p:clrMapOvr>
    <a:masterClrMapping/>
  </p:clrMapOvr>
  <p:transition spd="slow">
    <p:wipe/>
  </p:transition>
</p:sld>
</file>

<file path=ppt/slides/slide1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3D84AF-EBB8-4ABF-858E-1D13A1A581B8}"/>
              </a:ext>
            </a:extLst>
          </p:cNvPr>
          <p:cNvSpPr txBox="1"/>
          <p:nvPr/>
        </p:nvSpPr>
        <p:spPr>
          <a:xfrm>
            <a:off x="3909060" y="1201847"/>
            <a:ext cx="781812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 లేదిక యేసు పుట్టెను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వింతగను బెత్లేహమందున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చెంత జేరను రండి సర్వ జనాంగమా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సంతసమొందుమా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 తెల్పెను గొల్లలకు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శుభవార్త నా దివసంబు వింతగా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ఖ్యాతి మీరగ వారు యేసును గాంచిరి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స్తుతులొనరించిరి          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చుక్క గనుగొని జ్ఞానులేంతో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మక్కువతో నా ప్రభుని కనుగొన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చక్కగా బేత్లేహ పురమున జొచ్చిరి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కానుకలిచ్చిరి         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కన్య గర్భమునందు పుట్టెను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కరుణగల రక్షకుడు క్రీస్తుడు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ధన్యులగుటకు రండి వేగమే దీనులై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 మాన్యులై         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పాపమెల్లను పరిహరింపను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పరమ రక్షకుడవతరించెను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దాపు జేరిన వారికిడు గుడు భాగ్యము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మోక్ష భాగ్యము      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866361"/>
      </p:ext>
    </p:extLst>
  </p:cSld>
  <p:clrMapOvr>
    <a:masterClrMapping/>
  </p:clrMapOvr>
  <p:transition spd="slow">
    <p:wipe/>
  </p:transition>
</p:sld>
</file>

<file path=ppt/slides/slide1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540C926-31CE-4FA2-B778-5A8AA3F51327}"/>
              </a:ext>
            </a:extLst>
          </p:cNvPr>
          <p:cNvSpPr txBox="1"/>
          <p:nvPr/>
        </p:nvSpPr>
        <p:spPr>
          <a:xfrm>
            <a:off x="-635" y="91441"/>
            <a:ext cx="1563751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 లేదిక యేసు పుట్టెను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వింతగను బెత్లేహమందున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చెంత జేరను రండి సర్వ జనాంగమా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సంతసమొందుమా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81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6429798"/>
      </p:ext>
    </p:extLst>
  </p:cSld>
  <p:clrMapOvr>
    <a:masterClrMapping/>
  </p:clrMapOvr>
  <p:transition spd="slow">
    <p:wipe/>
  </p:transition>
</p:sld>
</file>

<file path=ppt/slides/slide1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55EDB76-722C-49C5-814D-910813B88F57}"/>
              </a:ext>
            </a:extLst>
          </p:cNvPr>
          <p:cNvSpPr txBox="1"/>
          <p:nvPr/>
        </p:nvSpPr>
        <p:spPr>
          <a:xfrm>
            <a:off x="-635" y="160020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 తెల్పెను గొల్లలకు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శుభవార్త నా దివసంబు వింతగా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ఖ్యాతి మీరగ వారు యేసును గాంచిరి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స్తుతులొనరించిరి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2193438415"/>
      </p:ext>
    </p:extLst>
  </p:cSld>
  <p:clrMapOvr>
    <a:masterClrMapping/>
  </p:clrMapOvr>
  <p:transition spd="slow">
    <p:wipe/>
  </p:transition>
</p:sld>
</file>

<file path=ppt/slides/slide1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B8C7CF-55B8-45C5-8DE0-7851FF03BA12}"/>
              </a:ext>
            </a:extLst>
          </p:cNvPr>
          <p:cNvSpPr txBox="1"/>
          <p:nvPr/>
        </p:nvSpPr>
        <p:spPr>
          <a:xfrm>
            <a:off x="-635" y="182881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చుక్క గనుగొని జ్ఞానులేంతో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మక్కువతో నా ప్రభుని కనుగొన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చక్కగా బేత్లేహ పురమున జొచ్చిరి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కానుకలిచ్చిరి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2726825544"/>
      </p:ext>
    </p:extLst>
  </p:cSld>
  <p:clrMapOvr>
    <a:masterClrMapping/>
  </p:clrMapOvr>
  <p:transition spd="slow">
    <p:wipe/>
  </p:transition>
</p:sld>
</file>

<file path=ppt/slides/slide1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7D6204-7C32-4F33-B479-62AFB48D5460}"/>
              </a:ext>
            </a:extLst>
          </p:cNvPr>
          <p:cNvSpPr txBox="1"/>
          <p:nvPr/>
        </p:nvSpPr>
        <p:spPr>
          <a:xfrm>
            <a:off x="3175" y="147486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కన్య గర్భమునందు పుట్టెను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కరుణగల రక్షకుడు క్రీస్తుడు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ధన్యులగుటకు రండి వేగమే దీనులై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 మాన్యులై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571019499"/>
      </p:ext>
    </p:extLst>
  </p:cSld>
  <p:clrMapOvr>
    <a:masterClrMapping/>
  </p:clrMapOvr>
  <p:transition spd="slow">
    <p:wipe/>
  </p:transition>
</p:sld>
</file>

<file path=ppt/slides/slide1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84C9B0-DE27-490A-872F-E34DA5AF737D}"/>
              </a:ext>
            </a:extLst>
          </p:cNvPr>
          <p:cNvSpPr txBox="1"/>
          <p:nvPr/>
        </p:nvSpPr>
        <p:spPr>
          <a:xfrm>
            <a:off x="-3585" y="147485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పాపమెల్లను పరిహరింపను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పరమ రక్షకుడవతరించెను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దాపు జేరిన వారికిడు గుడు భాగ్యము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మోక్ష భాగ్యము       </a:t>
            </a:r>
          </a:p>
        </p:txBody>
      </p:sp>
    </p:spTree>
    <p:extLst>
      <p:ext uri="{BB962C8B-B14F-4D97-AF65-F5344CB8AC3E}">
        <p14:creationId xmlns:p14="http://schemas.microsoft.com/office/powerpoint/2010/main" val="1960458405"/>
      </p:ext>
    </p:extLst>
  </p:cSld>
  <p:clrMapOvr>
    <a:masterClrMapping/>
  </p:clrMapOvr>
  <p:transition spd="slow">
    <p:wipe/>
  </p:transition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                 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పలుమార్లు వైదొలగినాను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పరలోక దర్శనమునుండి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నీ దివ్య పిలుపుకు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తగినట్లు జీవించనైతి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అయినా నీ ప్రేమతో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దరిచేర్చినావు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అందుకే గైకొనుము దేవా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నా శేష జీవితం  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పాదముల చెంత చేరి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చిత్తంబు నేనెరుగ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హృదయ భారంబు నొసగి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పనిచేయనిమ్ము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ఆగిపోక సాగిపోవు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ప్రియసుతునిగా పనిచేయనిమ్ము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చోట నీ సాక్షిగా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నన్నుండనిమ్ము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విస్తార పంట పొలము 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కష్టించి పని చేయ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కన్నీటితో విత్తు మనసు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కలకాలం మరి నాకు నొసగు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క్షేమ క్షామ కాలమైనా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ఘనపరచు బతుకునిమ్మయ్యా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నశియించే ఆత్మలన్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దరి చేర్చు కృపనిమ్మయ్యా         ||ఇదిగో||</a:t>
            </a:r>
            <a:endParaRPr kumimoji="0" lang="en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2310571"/>
      </p:ext>
    </p:extLst>
  </p:cSld>
  <p:clrMapOvr>
    <a:masterClrMapping/>
  </p:clrMapOvr>
  <p:transition spd="slow">
    <p:wipe/>
  </p:transition>
</p:sld>
</file>

<file path=ppt/slides/slide1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E35227-EC87-411F-B7E7-08ACC131A7CC}"/>
              </a:ext>
            </a:extLst>
          </p:cNvPr>
          <p:cNvSpPr txBox="1"/>
          <p:nvPr/>
        </p:nvSpPr>
        <p:spPr>
          <a:xfrm>
            <a:off x="-723014" y="52105"/>
            <a:ext cx="15636875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నాదు రక్షక నీ మనసే ఉత్తమం </a:t>
            </a:r>
          </a:p>
          <a:p>
            <a:pPr algn="ctr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దినదినము నీతోనే వసియింతును              </a:t>
            </a: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నేనేది పలికినను ఏమి చేసినను                  </a:t>
            </a:r>
            <a:endParaRPr lang="en-IN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ప్రేమనే కనుపరుతును </a:t>
            </a: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 శక్తినే కొనియాడేదను                                    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2567722896"/>
      </p:ext>
    </p:extLst>
  </p:cSld>
  <p:clrMapOvr>
    <a:masterClrMapping/>
  </p:clrMapOvr>
  <p:transition spd="slow">
    <p:wipe/>
  </p:transition>
</p:sld>
</file>

<file path=ppt/slides/slide1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417890-C563-479C-9C84-F3F05BB4BF5F}"/>
              </a:ext>
            </a:extLst>
          </p:cNvPr>
          <p:cNvSpPr txBox="1"/>
          <p:nvPr/>
        </p:nvSpPr>
        <p:spPr>
          <a:xfrm>
            <a:off x="0" y="137160"/>
            <a:ext cx="15636875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హృదిలో నీ వాక్యము నివసింపని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ప్రతిక్షణము ప్రతిదినము ధ్యానింతును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లోకము నను విడచిన నీవు విడువలేదు  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నాకు జయము జయము నీ శక్తితోనే</a:t>
            </a:r>
          </a:p>
        </p:txBody>
      </p:sp>
    </p:spTree>
    <p:extLst>
      <p:ext uri="{BB962C8B-B14F-4D97-AF65-F5344CB8AC3E}">
        <p14:creationId xmlns:p14="http://schemas.microsoft.com/office/powerpoint/2010/main" val="3513914266"/>
      </p:ext>
    </p:extLst>
  </p:cSld>
  <p:clrMapOvr>
    <a:masterClrMapping/>
  </p:clrMapOvr>
  <p:transition spd="slow">
    <p:wipe/>
  </p:transition>
</p:sld>
</file>

<file path=ppt/slides/slide1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5AE7596-C608-4EB1-959D-BD7010224B2C}"/>
              </a:ext>
            </a:extLst>
          </p:cNvPr>
          <p:cNvSpPr txBox="1"/>
          <p:nvPr/>
        </p:nvSpPr>
        <p:spPr>
          <a:xfrm>
            <a:off x="0" y="0"/>
            <a:ext cx="15636875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నా విభుడా పాలించుమా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ఆదరణ నా హ్రుదిలోనా నింపుమయా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మనుజులు నను మరిచిన నీవు మరువలేదు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నాకు జయము జయము నీ ప్రేమతోనే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5016059"/>
      </p:ext>
    </p:extLst>
  </p:cSld>
  <p:clrMapOvr>
    <a:masterClrMapping/>
  </p:clrMapOvr>
  <p:transition spd="slow">
    <p:wipe/>
  </p:transition>
</p:sld>
</file>

<file path=ppt/slides/slide1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583543" y="442039"/>
            <a:ext cx="5421416" cy="8259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ఆత్మీయ ప్రగతి నీ స్వాధీనమా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 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రాజాజ్ఞ మార్చింది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అధముల చేసిన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దెశలన్ని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ఆనతికాలాన ప్రధమ ఫలముగా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భద్రపరచిన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జయము కోరింది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నాకిచ్చుఁటలో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</a:p>
        </p:txBody>
      </p:sp>
    </p:spTree>
    <p:extLst>
      <p:ext uri="{BB962C8B-B14F-4D97-AF65-F5344CB8AC3E}">
        <p14:creationId xmlns:p14="http://schemas.microsoft.com/office/powerpoint/2010/main" val="3182857678"/>
      </p:ext>
    </p:extLst>
  </p:cSld>
  <p:clrMapOvr>
    <a:masterClrMapping/>
  </p:clrMapOvr>
  <p:transition spd="slow">
    <p:wipe/>
  </p:transition>
</p:sld>
</file>

<file path=ppt/slides/slide1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27505"/>
            <a:ext cx="15041330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ఆత్మీయ ప్రగతి నీ స్వాధీనమా (2)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ఆరాధన స్తుతి ఆరాధన (2)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4026793"/>
      </p:ext>
    </p:extLst>
  </p:cSld>
  <p:clrMapOvr>
    <a:masterClrMapping/>
  </p:clrMapOvr>
  <p:transition spd="slow">
    <p:wipe/>
  </p:transition>
</p:sld>
</file>

<file path=ppt/slides/slide1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4" y="118050"/>
            <a:ext cx="1504133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రాజాజ్ఞ మార్చింది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అధముల చేసిన నీకు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     </a:t>
            </a:r>
            <a:endParaRPr lang="en-US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1421346"/>
      </p:ext>
    </p:extLst>
  </p:cSld>
  <p:clrMapOvr>
    <a:masterClrMapping/>
  </p:clrMapOvr>
  <p:transition spd="slow">
    <p:wipe/>
  </p:transition>
</p:sld>
</file>

<file path=ppt/slides/slide1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8719"/>
            <a:ext cx="15041330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దెసలన్ని నీవేనని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ఆనతి కాలాన ప్రధమ ఫలముగా</a:t>
            </a: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పక్వపరచిన నీకు 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   </a:t>
            </a:r>
            <a:endParaRPr lang="en-US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5963128"/>
      </p:ext>
    </p:extLst>
  </p:cSld>
  <p:clrMapOvr>
    <a:masterClrMapping/>
  </p:clrMapOvr>
  <p:transition spd="slow">
    <p:wipe/>
  </p:transition>
</p:sld>
</file>

<file path=ppt/slides/slide1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4" y="176982"/>
            <a:ext cx="1504133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నా జయము కోరింది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నాకిచ్చుటలో నీకు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అసాధ్యమైనది ఏమున్నది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</p:txBody>
      </p:sp>
    </p:spTree>
    <p:extLst>
      <p:ext uri="{BB962C8B-B14F-4D97-AF65-F5344CB8AC3E}">
        <p14:creationId xmlns:p14="http://schemas.microsoft.com/office/powerpoint/2010/main" val="4165280449"/>
      </p:ext>
    </p:extLst>
  </p:cSld>
  <p:clrMapOvr>
    <a:masterClrMapping/>
  </p:clrMapOvr>
  <p:transition spd="slow">
    <p:wipe/>
  </p:transition>
</p:sld>
</file>

<file path=ppt/slides/slide1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41FE065-AE69-4E32-9682-7A0A694917F2}"/>
              </a:ext>
            </a:extLst>
          </p:cNvPr>
          <p:cNvSpPr txBox="1"/>
          <p:nvPr/>
        </p:nvSpPr>
        <p:spPr>
          <a:xfrm>
            <a:off x="0" y="192057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నిన్ను చూడాలని ఆశ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మెస్సయ్యా నిన్ను చేరాలని ఆశ 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ఎవరు ఉన్నారు నాకు ఈ లోకములో 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ఎవరు నా తోడు రారు ఈ యాత్రలో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ఇమ్మానుయేలైన నా తోడు నీవేగా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	  ఇమ్మానుయేలైన నా దైవం నీవేగా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</a:t>
            </a:r>
            <a:endParaRPr lang="en-IN" sz="48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035150"/>
      </p:ext>
    </p:extLst>
  </p:cSld>
  <p:clrMapOvr>
    <a:masterClrMapping/>
  </p:clrMapOvr>
  <p:transition spd="slow">
    <p:wipe/>
  </p:transition>
</p:sld>
</file>

<file path=ppt/slides/slide1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11C2C9-A60E-4699-AFB2-B8F89560439A}"/>
              </a:ext>
            </a:extLst>
          </p:cNvPr>
          <p:cNvSpPr txBox="1"/>
          <p:nvPr/>
        </p:nvSpPr>
        <p:spPr>
          <a:xfrm>
            <a:off x="-1" y="-3932"/>
            <a:ext cx="15636875" cy="5142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 అందరు వున్నారని ...అందరు నావారని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 తలచితిని భ్రమసితిని చివరికి ఒంటరి నేనైతి</a:t>
            </a:r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</a:t>
            </a:r>
            <a:endParaRPr lang="en-IN" sz="7200" dirty="0">
              <a:solidFill>
                <a:srgbClr val="0000CC"/>
              </a:solidFill>
              <a:latin typeface="Ramabhadra" panose="02000600000000000000" pitchFamily="2" charset="0"/>
              <a:ea typeface="Times New Roman" panose="02020603050405020304" pitchFamily="18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గానము</a:t>
            </a:r>
            <a:r>
              <a:rPr lang="en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నీవయ్యా నా ధ్యానము నీవయ్యా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ప్రాణము నీవయ్యా నా సర్వము నీవయ్యా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9252721"/>
      </p:ext>
    </p:extLst>
  </p:cSld>
  <p:clrMapOvr>
    <a:masterClrMapping/>
  </p:clrMapOvr>
  <p:transition spd="slow">
    <p:wipe/>
  </p:transition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2194210159"/>
      </p:ext>
    </p:extLst>
  </p:cSld>
  <p:clrMapOvr>
    <a:masterClrMapping/>
  </p:clrMapOvr>
  <p:transition spd="slow">
    <p:wipe/>
  </p:transition>
</p:sld>
</file>

<file path=ppt/slides/slide1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2DD3BDD-E365-4F8A-8CFD-CB28951C1AFE}"/>
              </a:ext>
            </a:extLst>
          </p:cNvPr>
          <p:cNvSpPr txBox="1"/>
          <p:nvPr/>
        </p:nvSpPr>
        <p:spPr>
          <a:xfrm>
            <a:off x="0" y="88491"/>
            <a:ext cx="15636875" cy="50648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అంధకారములో... అంధుడ నేనైతిని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చూసే నేత్రములు </a:t>
            </a:r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నాకొసగుమా నజరేయుడా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ఆశ నీవయ్యా – నా ధ్యాస నీవయ్యా</a:t>
            </a:r>
            <a:r>
              <a:rPr lang="en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శ్వాశ నీవయ్యా – నా భాష నీవయ్యా</a:t>
            </a:r>
            <a:endParaRPr lang="en-IN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6103835"/>
      </p:ext>
    </p:extLst>
  </p:cSld>
  <p:clrMapOvr>
    <a:masterClrMapping/>
  </p:clrMapOvr>
  <p:transition spd="slow">
    <p:wipe/>
  </p:transition>
</p:sld>
</file>

<file path=ppt/slides/slide1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134872" y="797304"/>
            <a:ext cx="14814343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మనసార నీ సన్నిధిలో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చేసేదా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చేసేదా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వసంతము నీ దయా కిరీటమే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ప్రభువా నిన్నే ఆరాధించెద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కృతజ్ఞాతార్పణలతో – కృతజ్ఞాతార్పణలతో (2)         ||అత్యున్నత||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పరిశుద్ధాత్మలో ఆనందించెద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హర్ష ధ్వనులతో – హర్ష ధ్వనులతో (2)           ||అత్యున్నత||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నిన్నే మహిమ పరచెద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గీతాలతో – స్తుతి గీతాలతో (2)      ||అత్యున్నత||</a:t>
            </a:r>
            <a:endParaRPr lang="en-IN" sz="269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04511"/>
      </p:ext>
    </p:extLst>
  </p:cSld>
  <p:clrMapOvr>
    <a:masterClrMapping/>
  </p:clrMapOvr>
  <p:transition spd="slow">
    <p:wipe/>
  </p:transition>
</p:sld>
</file>

<file path=ppt/slides/slide1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2" y="210245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మనసార నీ సన్నిధిలో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చేసెదా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చేసెదా </a:t>
            </a:r>
            <a:r>
              <a:rPr lang="te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4203700782"/>
      </p:ext>
    </p:extLst>
  </p:cSld>
  <p:clrMapOvr>
    <a:masterClrMapping/>
  </p:clrMapOvr>
  <p:transition spd="slow">
    <p:wipe/>
  </p:transition>
</p:sld>
</file>

<file path=ppt/slides/slide1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41701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వసంతము నీ దయా కిరీటమే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ప్రకృతి కలలన్నియు 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వివరించునే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en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ప్రభువా నిన్నే ఆరాధించెద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కృతజ్ఞాతార్పణలతో – కృతజ్ఞాతార్పణలతో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965C0F-D15E-4509-92FE-C8456CC18743}"/>
              </a:ext>
            </a:extLst>
          </p:cNvPr>
          <p:cNvSpPr txBox="1"/>
          <p:nvPr/>
        </p:nvSpPr>
        <p:spPr>
          <a:xfrm>
            <a:off x="297772" y="4922117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55403140"/>
      </p:ext>
    </p:extLst>
  </p:cSld>
  <p:clrMapOvr>
    <a:masterClrMapping/>
  </p:clrMapOvr>
  <p:transition spd="slow">
    <p:wipe/>
  </p:transition>
</p:sld>
</file>

<file path=ppt/slides/slide1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4" y="57175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పరిశుద్ధాత్ముడు నన్ను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 చున్నందునే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పరిశుద్ధాత్మలో ఆనందించెద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హర్ష ధ్వనులతో – హర్ష ధ్వనులతో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7E7BBB-90A3-4BC3-A78D-C1C0F81CF28B}"/>
              </a:ext>
            </a:extLst>
          </p:cNvPr>
          <p:cNvSpPr txBox="1"/>
          <p:nvPr/>
        </p:nvSpPr>
        <p:spPr>
          <a:xfrm>
            <a:off x="297772" y="5088373"/>
            <a:ext cx="150413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4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47317398"/>
      </p:ext>
    </p:extLst>
  </p:cSld>
  <p:clrMapOvr>
    <a:masterClrMapping/>
  </p:clrMapOvr>
  <p:transition spd="slow">
    <p:wipe/>
  </p:transition>
</p:sld>
</file>

<file path=ppt/slides/slide1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3" y="28727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తండ్రివై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బాధ్యతలు భరించితివే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నిన్నే మహిమ పరచెద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గీతాలతో – స్తుతి గీతాలతో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0AE2B9-6049-4A20-AB68-AC7FFFAF1E0C}"/>
              </a:ext>
            </a:extLst>
          </p:cNvPr>
          <p:cNvSpPr txBox="1"/>
          <p:nvPr/>
        </p:nvSpPr>
        <p:spPr>
          <a:xfrm>
            <a:off x="297772" y="4986773"/>
            <a:ext cx="150413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4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7210116"/>
      </p:ext>
    </p:extLst>
  </p:cSld>
  <p:clrMapOvr>
    <a:masterClrMapping/>
  </p:clrMapOvr>
  <p:transition spd="slow">
    <p:wipe/>
  </p:transition>
</p:sld>
</file>

<file path=ppt/slides/slide1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2B094B-02F8-480E-8B57-47A0FA2AEA86}"/>
              </a:ext>
            </a:extLst>
          </p:cNvPr>
          <p:cNvSpPr txBox="1"/>
          <p:nvPr/>
        </p:nvSpPr>
        <p:spPr>
          <a:xfrm>
            <a:off x="2212258" y="383459"/>
            <a:ext cx="11208774" cy="60195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రక్తముతో నను కడిగితివి పరిశుద్ధుని చేసితివి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 నాకై కార్చితివి నీ ప్రాణమునిచ్చితివి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ఏమిత్తునయా నీకేమిత్తునయా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ప్రేమకు సాటిగను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రక్షణ పాత్రను చేబూని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అర్పింతు కృతజ్ఞతలన్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గత సంవత్సరము నా శోధనలో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నిందలు బారములన్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తప్పించితివి కాపాడితివి నను ప్రేమతో నడిపితివి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సన్నిధిలో నను చేర్చితివి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ప్రేమన్ తలపోయుదున్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గాయపు నీడలో దాచితివి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మార్గము చూపితివి</a:t>
            </a:r>
          </a:p>
          <a:p>
            <a:pPr algn="ctr">
              <a:lnSpc>
                <a:spcPct val="107000"/>
              </a:lnSpc>
            </a:pP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బలముగములు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172A6C-8FFF-43F7-842A-E2B67CEA54CD}"/>
              </a:ext>
            </a:extLst>
          </p:cNvPr>
          <p:cNvSpPr txBox="1"/>
          <p:nvPr/>
        </p:nvSpPr>
        <p:spPr>
          <a:xfrm>
            <a:off x="0" y="-7455246"/>
            <a:ext cx="0" cy="149104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బలముగములు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1800">
              <a:solidFill>
                <a:schemeClr val="bg1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1800" dirty="0">
              <a:solidFill>
                <a:schemeClr val="bg1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1751396"/>
      </p:ext>
    </p:extLst>
  </p:cSld>
  <p:clrMapOvr>
    <a:masterClrMapping/>
  </p:clrMapOvr>
  <p:transition spd="slow">
    <p:wipe/>
  </p:transition>
</p:sld>
</file>

<file path=ppt/slides/slide1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16B2AA-D285-4AAE-8C6C-9B3F17A53784}"/>
              </a:ext>
            </a:extLst>
          </p:cNvPr>
          <p:cNvSpPr txBox="1"/>
          <p:nvPr/>
        </p:nvSpPr>
        <p:spPr>
          <a:xfrm>
            <a:off x="0" y="190500"/>
            <a:ext cx="15640460" cy="40441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రక్తముతో నను కడిగితివి పరిశుద్ధుని చేసితివి 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 నాకై కార్చితివి నీ ప్రాణమునిచ్చితివి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ఏమిత్తునయా నీకేమిత్తునయా నీ ప్రేమకు సాటిగను 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రక్షణ పాత్రను చేబూని అర్పింతు కృతజ్ఞతలన్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9668094"/>
      </p:ext>
    </p:extLst>
  </p:cSld>
  <p:clrMapOvr>
    <a:masterClrMapping/>
  </p:clrMapOvr>
  <p:transition spd="slow">
    <p:wipe/>
  </p:transition>
</p:sld>
</file>

<file path=ppt/slides/slide1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38D76B-394C-48D8-BA39-93849A79B7CC}"/>
              </a:ext>
            </a:extLst>
          </p:cNvPr>
          <p:cNvSpPr txBox="1"/>
          <p:nvPr/>
        </p:nvSpPr>
        <p:spPr>
          <a:xfrm>
            <a:off x="-3585" y="29591"/>
            <a:ext cx="156404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గత సంవత్సరము నా శోధనలో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నిందలు బారములన్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తప్పించితివి కాపాడితివి </a:t>
            </a:r>
            <a:endParaRPr lang="en-IN" sz="7200" dirty="0">
              <a:solidFill>
                <a:srgbClr val="800000"/>
              </a:solidFill>
              <a:latin typeface="Ramabhadra" panose="02000600000000000000" pitchFamily="2" charset="0"/>
              <a:ea typeface="Times New Roman" panose="02020603050405020304" pitchFamily="18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నను ప్రేమతో నడిపితివి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7957334"/>
      </p:ext>
    </p:extLst>
  </p:cSld>
  <p:clrMapOvr>
    <a:masterClrMapping/>
  </p:clrMapOvr>
  <p:transition spd="slow">
    <p:wipe/>
  </p:transition>
</p:sld>
</file>

<file path=ppt/slides/slide1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A3FFAB-18B9-40F2-A20D-AB98BA7E9B11}"/>
              </a:ext>
            </a:extLst>
          </p:cNvPr>
          <p:cNvSpPr txBox="1"/>
          <p:nvPr/>
        </p:nvSpPr>
        <p:spPr>
          <a:xfrm>
            <a:off x="7315" y="94742"/>
            <a:ext cx="156295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సన్నిధిలో నను చేర్చితివి 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ప్రేమన్ తలపోయుదున్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గాయపు నీడలో దాచితివి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మార్గము చూపితివి</a:t>
            </a:r>
          </a:p>
        </p:txBody>
      </p:sp>
    </p:spTree>
    <p:extLst>
      <p:ext uri="{BB962C8B-B14F-4D97-AF65-F5344CB8AC3E}">
        <p14:creationId xmlns:p14="http://schemas.microsoft.com/office/powerpoint/2010/main" val="4178186039"/>
      </p:ext>
    </p:extLst>
  </p:cSld>
  <p:clrMapOvr>
    <a:masterClrMapping/>
  </p:clrMapOvr>
  <p:transition spd="slow">
    <p:wipe/>
  </p:transition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పలుమార్లు వైదొలగినాను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పరలోక దర్శనమునుండి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నీ దివ్య పిలుపుకు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తగినట్లు జీవించనైతి (2)</a:t>
            </a:r>
          </a:p>
        </p:txBody>
      </p:sp>
    </p:spTree>
    <p:extLst>
      <p:ext uri="{BB962C8B-B14F-4D97-AF65-F5344CB8AC3E}">
        <p14:creationId xmlns:p14="http://schemas.microsoft.com/office/powerpoint/2010/main" val="2617579153"/>
      </p:ext>
    </p:extLst>
  </p:cSld>
  <p:clrMapOvr>
    <a:masterClrMapping/>
  </p:clrMapOvr>
  <p:transition spd="slow">
    <p:wipe/>
  </p:transition>
</p:sld>
</file>

<file path=ppt/slides/slide1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41604B-526D-422E-8F3C-58A24CF35528}"/>
              </a:ext>
            </a:extLst>
          </p:cNvPr>
          <p:cNvSpPr txBox="1"/>
          <p:nvPr/>
        </p:nvSpPr>
        <p:spPr>
          <a:xfrm>
            <a:off x="-3585" y="-45324"/>
            <a:ext cx="156404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8233833"/>
      </p:ext>
    </p:extLst>
  </p:cSld>
  <p:clrMapOvr>
    <a:masterClrMapping/>
  </p:clrMapOvr>
  <p:transition spd="slow">
    <p:wipe/>
  </p:transition>
</p:sld>
</file>

<file path=ppt/slides/slide1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856075"/>
            <a:ext cx="10686615" cy="701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అల్ఫా ఒమేగా అయినా మహిమాన్వితుడా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అద్వితీయ సత్యవంతుడా నిరంతరం స్తోత్రర్హుడా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రాత్రిలో కాంతి కిరణమా పగటి లో కృపానిలయమా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ముదిమి వరకు నన్నాదరించె సత్యవాక్యామా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స్నేహామై నా సౌక్య మై నను నదిపించె నా ఏసయ్యా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కనికర పూర్ణుడా నీ కృప బాహుల్యమే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ఉన్నతముగా నిను ఆరాదించుటకు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అనుక్షనమున నీ ముఖ కాంతిలో నిలిపి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నూతన వసంత ములో చేర్చెను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జీవించెద నీ కొరకే హర్షించెద నీ లోనె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తేజోమాయుడా నీదివ్య  సంకల్పమే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ఆర్చర్యకమైన వెలుగు లో నడుపుటకు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 నిరాశ ల వలయాలు తప్పించి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అగ్నిజ్వాలగా ననుచేసెను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నా స్తుతి కీర్తన నీవె స్తుతి ఆరాదన నీకె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నిజ స్నేహితుడా నీ స్నేహ మాదుర్యమే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శుభ సూచనగా నను నిలుపుటకు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అంతు లేని ఆగాదాలు దాటింఛి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అందని శిఖరాలు ఎక్కించెను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నా చెలిమి నీ తోనే నా కలిమి నీ లోనే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4927845"/>
      </p:ext>
    </p:extLst>
  </p:cSld>
  <p:clrMapOvr>
    <a:masterClrMapping/>
  </p:clrMapOvr>
  <p:transition spd="slow">
    <p:wipe/>
  </p:transition>
</p:sld>
</file>

<file path=ppt/slides/slide1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49285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అల్ఫా ఒమేగా అయినా మహిమాన్వితుడా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అద్వితీయ సత్యవంతుడా నిరంతరం స్తోత్రర్హుడా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రాత్రిలో కాంతి కిరణమా పగటి లో కృపానిలయమా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ముదిమి వరకు నన్నాదరించె సత్యవాక్యమా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స్నేహమై నా సౌఖ్యమై </a:t>
            </a: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నడిపించె నా యేసయ్యా</a:t>
            </a:r>
            <a:endParaRPr lang="en-US" sz="6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2548489"/>
      </p:ext>
    </p:extLst>
  </p:cSld>
  <p:clrMapOvr>
    <a:masterClrMapping/>
  </p:clrMapOvr>
  <p:transition spd="slow">
    <p:wipe/>
  </p:transition>
</p:sld>
</file>

<file path=ppt/slides/slide1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1" y="162560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కనికర పూర్ణుడా నీ కృపా బాహుల్యమే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ఉన్నతముగా నిను ఆరాధించుటకు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అనుక్షనమున నీ ముఖ కాంతిలో నిలిపి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నూతన వసంత ములో చేర్చెను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జీవించెద నీ కొరకే హర్షించెద నీ లోనే</a:t>
            </a:r>
            <a:endParaRPr lang="en-US" sz="6000" dirty="0">
              <a:solidFill>
                <a:srgbClr val="FFFF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6358420"/>
      </p:ext>
    </p:extLst>
  </p:cSld>
  <p:clrMapOvr>
    <a:masterClrMapping/>
  </p:clrMapOvr>
  <p:transition spd="slow">
    <p:wipe/>
  </p:transition>
</p:sld>
</file>

<file path=ppt/slides/slide1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-1" y="142240"/>
            <a:ext cx="15041329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తేజోమాయుడా నీదివ్య  సంకల్పమే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ఆశ్చర్యకరమైన వెలుగు లో నడుపుటకు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 నిరాశల వలయాలు తప్పించి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అగ్నిజ్వాలగా ననుచేసెను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నా స్తుతి కీర్తన నీవే స్తుతి ఆరాదన నీకే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6000" b="1" dirty="0">
              <a:solidFill>
                <a:srgbClr val="FFFF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2581459"/>
      </p:ext>
    </p:extLst>
  </p:cSld>
  <p:clrMapOvr>
    <a:masterClrMapping/>
  </p:clrMapOvr>
  <p:transition spd="slow">
    <p:wipe/>
  </p:transition>
</p:sld>
</file>

<file path=ppt/slides/slide1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-271362" y="243403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నిజ స్నేహితుడా నీ స్నేహ మాధుర్యమే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శుభ సూచనగా నను నిలుపుటకు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అంతు లేని ఆగాధాలు దాటించి 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అందని శిఖరాలు ఎక్కించెను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నా చెలిమి నీ తోనే నా కలిమి నీ లోనే</a:t>
            </a:r>
            <a:endParaRPr lang="en-IN" sz="6000" dirty="0">
              <a:solidFill>
                <a:srgbClr val="FFFF00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089563484"/>
      </p:ext>
    </p:extLst>
  </p:cSld>
  <p:clrMapOvr>
    <a:masterClrMapping/>
  </p:clrMapOvr>
  <p:transition spd="slow">
    <p:wipe/>
  </p:transition>
</p:sld>
</file>

<file path=ppt/slides/slide1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492812"/>
            <a:ext cx="10686615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అవధులే లేనిది దివ్యమైన నీ కృప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అనంతమైనది ఆశ్చర్యమైనది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నాపై నీవు చూపిన కృప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అమూల్యమైనది వర్ణించలేనిది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ఊహించలేని హృదయానందమును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దుఃఖమునకు ప్రతిగా దయచేసినావు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భారమెక్కువైనా తీరం కడుదూరమైనా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నీపై ఆనుకొందును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గమ్యం చేరుకొందును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సరిపోల్చలేని మధురమైన అనుభవం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వింతైన నీ ప్రేమలో అనుభవింపజేశావు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సౌందర్యమైన అతిపరిశుద్ధమైన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రూపము తలచుకొందును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నీ కోసమే వేచియుందును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లెక్కించలేని అగ్ని శోధనలో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ప్రయాసమునకు తగిన ఫలములిచ్చినావు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వాడబారని కిరీటము నే పొందుటకు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వెనుకున్నవి మరచి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లక్ష్యము వైపు సాగెద (2) ||అవధులే||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2997929"/>
      </p:ext>
    </p:extLst>
  </p:cSld>
  <p:clrMapOvr>
    <a:masterClrMapping/>
  </p:clrMapOvr>
  <p:transition spd="slow">
    <p:wipe/>
  </p:transition>
</p:sld>
</file>

<file path=ppt/slides/slide1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అవధులే లేనిది దివ్యమైన నీ కృప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అనంతమైనది ఆశ్చర్యమైనది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నాపై నీవు చూపిన కృప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అమూల్యమైనది వర్ణించలేనిది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b="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5570234"/>
      </p:ext>
    </p:extLst>
  </p:cSld>
  <p:clrMapOvr>
    <a:masterClrMapping/>
  </p:clrMapOvr>
  <p:transition spd="slow">
    <p:wipe/>
  </p:transition>
</p:sld>
</file>

<file path=ppt/slides/slide1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3" y="171473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ఊహించలేని హృదయానందమును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దుఃఖమునకు ప్రతిగా దయచేసినావు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భారమెక్కువైనా తీరం కడు దూరమైనా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నీపై ఆనుకొందును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గమ్యం చేరుకొందును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4912221"/>
      </p:ext>
    </p:extLst>
  </p:cSld>
  <p:clrMapOvr>
    <a:masterClrMapping/>
  </p:clrMapOvr>
  <p:transition spd="slow">
    <p:wipe/>
  </p:transition>
</p:sld>
</file>

<file path=ppt/slides/slide1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203200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సరిపోల్చలేని మధురమైన అనుభవం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వింతైన నీ ప్రేమలో అనుభవింపజేశావు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సౌందర్యమైన అతిపరిశుద్ధమైన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రూపము తలచుకొందును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కోసమే వేచియుందును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b="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5076035"/>
      </p:ext>
    </p:extLst>
  </p:cSld>
  <p:clrMapOvr>
    <a:masterClrMapping/>
  </p:clrMapOvr>
  <p:transition spd="slow">
    <p:wipe/>
  </p:transition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అయినా నీ ప్రేమతో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దరిచేర్చినావు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అందుకే గైకొనుము దేవా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నా శేష జీవితం</a:t>
            </a:r>
          </a:p>
        </p:txBody>
      </p:sp>
    </p:spTree>
    <p:extLst>
      <p:ext uri="{BB962C8B-B14F-4D97-AF65-F5344CB8AC3E}">
        <p14:creationId xmlns:p14="http://schemas.microsoft.com/office/powerpoint/2010/main" val="1690534337"/>
      </p:ext>
    </p:extLst>
  </p:cSld>
  <p:clrMapOvr>
    <a:masterClrMapping/>
  </p:clrMapOvr>
  <p:transition spd="slow">
    <p:wipe/>
  </p:transition>
</p:sld>
</file>

<file path=ppt/slides/slide1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3" y="142240"/>
            <a:ext cx="15339101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లెక్కించలేని అగ్ని శోధనలో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ప్రయాసమునకు తగిన ఫలములిచ్చినావు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వాడబారని కిరీటము నే పొందుటకు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వెనుకున్నవి మరచి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లక్ష్యము వైపు సాగెద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815444450"/>
      </p:ext>
    </p:extLst>
  </p:cSld>
  <p:clrMapOvr>
    <a:masterClrMapping/>
  </p:clrMapOvr>
  <p:transition spd="slow">
    <p:wipe/>
  </p:transition>
</p:sld>
</file>

<file path=ppt/slides/slide1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46CED0-49B3-42B5-827A-B6DA56229AE8}"/>
              </a:ext>
            </a:extLst>
          </p:cNvPr>
          <p:cNvSpPr txBox="1"/>
          <p:nvPr/>
        </p:nvSpPr>
        <p:spPr>
          <a:xfrm>
            <a:off x="-3585" y="0"/>
            <a:ext cx="1564046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పాట – యేసయ్య పాట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పాడాలి ప్రతి చోట – పాడాలి ప్రతి నోట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హల్లెలూయా హల్లెలూయా </a:t>
            </a:r>
            <a:r>
              <a:rPr lang="te-IN" sz="28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(4)   </a:t>
            </a:r>
            <a:endParaRPr lang="en-IN" sz="28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28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కష్టాలే కలిగిననూ 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కన్నీరే మిగిలిననూ 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ప్రభు యేసునే వేడుమా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36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చెరసాలలో వేసినా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సంకెళ్లు బిగియించినా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ప్రభు యేసునే వేడుమా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36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en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te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5858371"/>
      </p:ext>
    </p:extLst>
  </p:cSld>
  <p:clrMapOvr>
    <a:masterClrMapping/>
  </p:clrMapOvr>
  <p:transition spd="slow">
    <p:wipe/>
  </p:transition>
</p:sld>
</file>

<file path=ppt/slides/slide1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977606-763F-40BA-AA6D-3EF0CD94E886}"/>
              </a:ext>
            </a:extLst>
          </p:cNvPr>
          <p:cNvSpPr txBox="1"/>
          <p:nvPr/>
        </p:nvSpPr>
        <p:spPr>
          <a:xfrm>
            <a:off x="-3585" y="285527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పాట – యేసయ్య పాట</a:t>
            </a:r>
            <a:b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పాడాలి ప్రతి చోట–పాడాలి ప్రతి నోట</a:t>
            </a:r>
            <a:b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హల్లెలూయా హల్లెలూయా </a:t>
            </a:r>
            <a:r>
              <a:rPr lang="te-IN" sz="6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(4)   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3077734884"/>
      </p:ext>
    </p:extLst>
  </p:cSld>
  <p:clrMapOvr>
    <a:masterClrMapping/>
  </p:clrMapOvr>
  <p:transition spd="slow">
    <p:wipe/>
  </p:transition>
</p:sld>
</file>

<file path=ppt/slides/slide1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280D541-BE13-4B7D-88AA-7A8BD18B1201}"/>
              </a:ext>
            </a:extLst>
          </p:cNvPr>
          <p:cNvSpPr txBox="1"/>
          <p:nvPr/>
        </p:nvSpPr>
        <p:spPr>
          <a:xfrm>
            <a:off x="-3585" y="201168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కష్టాలే కలిగిననూ 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కన్నీరే మిగిలిననూ 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ప్రభు యేసునే వేడుమా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72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en-IN" sz="6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7510145"/>
      </p:ext>
    </p:extLst>
  </p:cSld>
  <p:clrMapOvr>
    <a:masterClrMapping/>
  </p:clrMapOvr>
  <p:transition spd="slow">
    <p:wipe/>
  </p:transition>
</p:sld>
</file>

<file path=ppt/slides/slide1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E6C6B6F-D36E-459D-BF2C-0C892C2B4E42}"/>
              </a:ext>
            </a:extLst>
          </p:cNvPr>
          <p:cNvSpPr txBox="1"/>
          <p:nvPr/>
        </p:nvSpPr>
        <p:spPr>
          <a:xfrm>
            <a:off x="-3585" y="123570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చెరసాలలో వేసినా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సంకెళ్లు బిగియించినా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ప్రభు యేసునే వేడుమా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72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6596197"/>
      </p:ext>
    </p:extLst>
  </p:cSld>
  <p:clrMapOvr>
    <a:masterClrMapping/>
  </p:clrMapOvr>
  <p:transition spd="slow">
    <p:wipe/>
  </p:transition>
</p:sld>
</file>

<file path=ppt/slides/slide1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18997" y="363167"/>
            <a:ext cx="7513030" cy="89704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1808502"/>
      </p:ext>
    </p:extLst>
  </p:cSld>
  <p:clrMapOvr>
    <a:masterClrMapping/>
  </p:clrMapOvr>
  <p:transition spd="slow">
    <p:wipe/>
  </p:transition>
</p:sld>
</file>

<file path=ppt/slides/slide1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996432" y="149288"/>
            <a:ext cx="13285236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</a:t>
            </a: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ఆరాధింతునయ్యా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9607526"/>
      </p:ext>
    </p:extLst>
  </p:cSld>
  <p:clrMapOvr>
    <a:masterClrMapping/>
  </p:clrMapOvr>
  <p:transition spd="slow">
    <p:wipe/>
  </p:transition>
</p:sld>
</file>

<file path=ppt/slides/slide1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6" y="103668"/>
            <a:ext cx="1416328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endParaRPr lang="en-IN" sz="7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99E75F-D284-4658-A007-FC64F25CAA1C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1800751"/>
      </p:ext>
    </p:extLst>
  </p:cSld>
  <p:clrMapOvr>
    <a:masterClrMapping/>
  </p:clrMapOvr>
  <p:transition spd="slow">
    <p:wipe/>
  </p:transition>
</p:sld>
</file>

<file path=ppt/slides/slide1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628846" y="57150"/>
            <a:ext cx="14163283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077492-259A-4C49-8CB4-B1E3E08D48C1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2899116"/>
      </p:ext>
    </p:extLst>
  </p:cSld>
  <p:clrMapOvr>
    <a:masterClrMapping/>
  </p:clrMapOvr>
  <p:transition spd="slow">
    <p:wipe/>
  </p:transition>
</p:sld>
</file>

<file path=ppt/slides/slide1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628846" y="188166"/>
            <a:ext cx="14163283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..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CC917C-2DAA-42FE-B092-89C13BC92828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9557742"/>
      </p:ext>
    </p:extLst>
  </p:cSld>
  <p:clrMapOvr>
    <a:masterClrMapping/>
  </p:clrMapOvr>
  <p:transition spd="slow">
    <p:wipe/>
  </p:transition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2487012162"/>
      </p:ext>
    </p:extLst>
  </p:cSld>
  <p:clrMapOvr>
    <a:masterClrMapping/>
  </p:clrMapOvr>
  <p:transition spd="slow">
    <p:wipe/>
  </p:transition>
</p:sld>
</file>

<file path=ppt/slides/slide1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49BA2B-A7E3-47FE-B67C-D1D0BBE8E962}"/>
              </a:ext>
            </a:extLst>
          </p:cNvPr>
          <p:cNvSpPr txBox="1"/>
          <p:nvPr/>
        </p:nvSpPr>
        <p:spPr>
          <a:xfrm>
            <a:off x="2627037" y="1173984"/>
            <a:ext cx="10382800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యేసే నా పరిహారి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యేసే నా పరిహారి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కాలమెల్ల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15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15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కష్టాలు కలిగిననూ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కృంగించె భాదలెన్నో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నష్టాలు వాటిల్లినా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53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53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సాతాను వెంబడించినా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శత్రువు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ఎదిరించినా </a:t>
            </a:r>
            <a:r>
              <a:rPr lang="te-IN" sz="1058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నిందలు నను చుట్టినా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 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మణి మాన్యాలు లేకున్ననూ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వేదనలు వేధించినా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నరులెల్లరు నను విడచినా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వ్యాధులు నను సోకినా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శాంతి కరువైనా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శోధకుడు శోధించినా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 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దేవా నీవే నా ఆధారం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ప్రేమకు సాటెవ్వరూ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 పాడి స్తుతించెదను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endParaRPr lang="en-IN" sz="1731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9842332"/>
      </p:ext>
    </p:extLst>
  </p:cSld>
  <p:clrMapOvr>
    <a:masterClrMapping/>
  </p:clrMapOvr>
  <p:transition spd="slow">
    <p:wipe/>
  </p:transition>
</p:sld>
</file>

<file path=ppt/slides/slide1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02F542C-2CB8-4B09-ADDC-871D50A0109E}"/>
              </a:ext>
            </a:extLst>
          </p:cNvPr>
          <p:cNvSpPr txBox="1"/>
          <p:nvPr/>
        </p:nvSpPr>
        <p:spPr>
          <a:xfrm>
            <a:off x="-1" y="383461"/>
            <a:ext cx="1503827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యేసే నా పరిహారి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యేసే నా పరిహారి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కాలమెల్ల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					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1198073"/>
      </p:ext>
    </p:extLst>
  </p:cSld>
  <p:clrMapOvr>
    <a:masterClrMapping/>
  </p:clrMapOvr>
  <p:transition spd="slow">
    <p:wipe/>
  </p:transition>
</p:sld>
</file>

<file path=ppt/slides/slide1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A320B9-4918-410E-9C18-C9A8CA49D491}"/>
              </a:ext>
            </a:extLst>
          </p:cNvPr>
          <p:cNvSpPr txBox="1"/>
          <p:nvPr/>
        </p:nvSpPr>
        <p:spPr>
          <a:xfrm>
            <a:off x="-638152" y="147485"/>
            <a:ext cx="159351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కష్టాలు కలిగిననూ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కృంగించె భాదలెన్నో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నష్టాలు వాటిల్లినా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	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48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16658002"/>
      </p:ext>
    </p:extLst>
  </p:cSld>
  <p:clrMapOvr>
    <a:masterClrMapping/>
  </p:clrMapOvr>
  <p:transition spd="slow">
    <p:wipe/>
  </p:transition>
</p:sld>
</file>

<file path=ppt/slides/slide1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60690B-87C5-49A2-8E20-741FA9BD59CB}"/>
              </a:ext>
            </a:extLst>
          </p:cNvPr>
          <p:cNvSpPr txBox="1"/>
          <p:nvPr/>
        </p:nvSpPr>
        <p:spPr>
          <a:xfrm>
            <a:off x="-1601539" y="283661"/>
            <a:ext cx="184245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సాతాను వెంబడించినా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శత్రువు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ఎదిరించినా </a:t>
            </a:r>
            <a:r>
              <a:rPr lang="te-IN" sz="48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నిందలు నను చుట్టినా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	 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741396"/>
      </p:ext>
    </p:extLst>
  </p:cSld>
  <p:clrMapOvr>
    <a:masterClrMapping/>
  </p:clrMapOvr>
  <p:transition spd="slow">
    <p:wipe/>
  </p:transition>
</p:sld>
</file>

<file path=ppt/slides/slide1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243C8D-1801-4975-B1AA-5D5E700D5F57}"/>
              </a:ext>
            </a:extLst>
          </p:cNvPr>
          <p:cNvSpPr txBox="1"/>
          <p:nvPr/>
        </p:nvSpPr>
        <p:spPr>
          <a:xfrm>
            <a:off x="-158813" y="351655"/>
            <a:ext cx="1553914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మణి మాన్యాలు లేకున్ననూ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వేదనలు వేధించినా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నరులెల్లరు నను విడచినా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4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64822"/>
      </p:ext>
    </p:extLst>
  </p:cSld>
  <p:clrMapOvr>
    <a:masterClrMapping/>
  </p:clrMapOvr>
  <p:transition spd="slow">
    <p:wipe/>
  </p:transition>
</p:sld>
</file>

<file path=ppt/slides/slide1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647B12-67A6-496E-9C56-6A09CC66F4F6}"/>
              </a:ext>
            </a:extLst>
          </p:cNvPr>
          <p:cNvSpPr txBox="1"/>
          <p:nvPr/>
        </p:nvSpPr>
        <p:spPr>
          <a:xfrm>
            <a:off x="-317058" y="277937"/>
            <a:ext cx="1627099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వ్యాధులు నను సోకినా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శాంతి కరువైనా </a:t>
            </a:r>
            <a:r>
              <a:rPr lang="te-IN" sz="4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శోధకుడు శోధించినా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4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2902"/>
      </p:ext>
    </p:extLst>
  </p:cSld>
  <p:clrMapOvr>
    <a:masterClrMapping/>
  </p:clrMapOvr>
  <p:transition spd="slow">
    <p:wipe/>
  </p:transition>
</p:sld>
</file>

<file path=ppt/slides/slide1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58C5D9-BD8E-42C8-8708-FB8B20F58A2E}"/>
              </a:ext>
            </a:extLst>
          </p:cNvPr>
          <p:cNvSpPr txBox="1"/>
          <p:nvPr/>
        </p:nvSpPr>
        <p:spPr>
          <a:xfrm>
            <a:off x="0" y="385976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దేవా నీవే నా ఆధారం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ప్రేమకు సాటెవ్వరూ </a:t>
            </a:r>
            <a:r>
              <a:rPr lang="te-IN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 పాడి స్తుతించెదను </a:t>
            </a:r>
            <a:r>
              <a:rPr lang="te-IN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US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en-IN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6333226"/>
      </p:ext>
    </p:extLst>
  </p:cSld>
  <p:clrMapOvr>
    <a:masterClrMapping/>
  </p:clrMapOvr>
  <p:transition spd="slow">
    <p:wipe/>
  </p:transition>
</p:sld>
</file>

<file path=ppt/slides/slide1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3912272" y="2129550"/>
            <a:ext cx="7824546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ప్రాణమా నా అంతరంగమా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వున్న నా సమస్తమా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చేసిన ఉపకారములలో దేనిని మరువక కొనియాడుమా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ఆ.. ఆ… ఆ.. ఆ… ఆ.. ఆ…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నీ దోషములన్నిటిని క్షమియించువాడు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పాపములన్ని పార ద్రోలువాడు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పరమ వైద్యుడు ప్రభు యేసుడు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నామమును సన్నుతించుమా /2/నా ప్రాణమా/</a:t>
            </a: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సమాధిలోనుండి నీ ప్రాణమును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విమోచించుచున్నాడు శ్రీయేసుడు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కరుణా కటాక్షములను నీకు కిరీటముగా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ధరియింపజేయును ప్రభు యేసుడు /2/నా ప్రాణమా/</a:t>
            </a: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మేలుతో నాహృదయం తృప్తిపరచినావు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నన్ను దీవించినావు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మనసార నిన్ను స్తుతియింతును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బ్రతుకంత నీసేవ నే చేతును /2/నా ప్రాణమా/</a:t>
            </a:r>
            <a:endParaRPr lang="en-IN" sz="1731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093091167"/>
      </p:ext>
    </p:extLst>
  </p:cSld>
  <p:clrMapOvr>
    <a:masterClrMapping/>
  </p:clrMapOvr>
  <p:transition spd="slow">
    <p:wipe/>
  </p:transition>
</p:sld>
</file>

<file path=ppt/slides/slide1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207678" y="265471"/>
            <a:ext cx="160522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ప్రాణమా నా అంతరంగమా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వున్న నా సమస్తమా 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చేసిన ఉపకారములలో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దేనిని మరువక కొనియాడుమా 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490354395"/>
      </p:ext>
    </p:extLst>
  </p:cSld>
  <p:clrMapOvr>
    <a:masterClrMapping/>
  </p:clrMapOvr>
  <p:transition spd="slow">
    <p:wipe/>
  </p:transition>
</p:sld>
</file>

<file path=ppt/slides/slide1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207678" y="298789"/>
            <a:ext cx="160522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దోషములన్నిటిని క్షమియించువాడు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పాపములన్ని పార ద్రోలువాడు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పరమ వైద్యుడు ప్రభు యేసుడు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నామమును సన్నుతించుమా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589304515"/>
      </p:ext>
    </p:extLst>
  </p:cSld>
  <p:clrMapOvr>
    <a:masterClrMapping/>
  </p:clrMapOvr>
  <p:transition spd="slow">
    <p:wipe/>
  </p:transition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పాదముల చెంత చేరి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చిత్తంబు నేనెరుగ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హృదయ భారంబు నొసగి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పనిచేయనిమ్ము (2)</a:t>
            </a:r>
          </a:p>
        </p:txBody>
      </p:sp>
    </p:spTree>
    <p:extLst>
      <p:ext uri="{BB962C8B-B14F-4D97-AF65-F5344CB8AC3E}">
        <p14:creationId xmlns:p14="http://schemas.microsoft.com/office/powerpoint/2010/main" val="728417715"/>
      </p:ext>
    </p:extLst>
  </p:cSld>
  <p:clrMapOvr>
    <a:masterClrMapping/>
  </p:clrMapOvr>
  <p:transition spd="slow">
    <p:wipe/>
  </p:transition>
</p:sld>
</file>

<file path=ppt/slides/slide1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1" y="383458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సమాధిలోనుండి నీ ప్రాణమును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విమోచించుచున్నాడు శ్రీయేసుడు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కరుణా కటాక్షములను నీకు కిరీటముగా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ధరియింపజేయును ప్రభు యేసుడు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0525467"/>
      </p:ext>
    </p:extLst>
  </p:cSld>
  <p:clrMapOvr>
    <a:masterClrMapping/>
  </p:clrMapOvr>
  <p:transition spd="slow">
    <p:wipe/>
  </p:transition>
</p:sld>
</file>

<file path=ppt/slides/slide1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1" y="329486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మేలుతో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హృదయం తృప్తిపరచినావు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నన్ను దీవించినావు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మనసార నిన్ను స్తుతియింతును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బ్రతుకంత నీసేవ నే చేతును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695760998"/>
      </p:ext>
    </p:extLst>
  </p:cSld>
  <p:clrMapOvr>
    <a:masterClrMapping/>
  </p:clrMapOvr>
  <p:transition spd="slow">
    <p:wipe/>
  </p:transition>
</p:sld>
</file>

<file path=ppt/slides/slide1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974937"/>
            <a:ext cx="7820561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అమూల్యమైన రక్తము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నిష్కళంకమైన రక్తము      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బహు దు:ఖములో మునిగెనే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చెమట రక్తముగా మారెనే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శిక్షను తొలగించెను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సంహారమునే తప్పించెను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ప్రధాన యాజకుడు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7836973"/>
      </p:ext>
    </p:extLst>
  </p:cSld>
  <p:clrMapOvr>
    <a:masterClrMapping/>
  </p:clrMapOvr>
  <p:transition spd="slow">
    <p:wipe/>
  </p:transition>
</p:sld>
</file>

<file path=ppt/slides/slide1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191047"/>
            <a:ext cx="216488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అమూల్యమైన రక్తము</a:t>
            </a:r>
            <a:b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 </a:t>
            </a: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నిష్కళంకమైన రక్తము       </a:t>
            </a:r>
            <a:endParaRPr kumimoji="0" lang="en-IN" sz="9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09562E-36DB-42A1-BC25-C846EFFDBBCB}"/>
              </a:ext>
            </a:extLst>
          </p:cNvPr>
          <p:cNvSpPr txBox="1"/>
          <p:nvPr/>
        </p:nvSpPr>
        <p:spPr>
          <a:xfrm>
            <a:off x="-3213677" y="4702949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9895740"/>
      </p:ext>
    </p:extLst>
  </p:cSld>
  <p:clrMapOvr>
    <a:masterClrMapping/>
  </p:clrMapOvr>
  <p:transition spd="slow">
    <p:wipe/>
  </p:transition>
</p:sld>
</file>

<file path=ppt/slides/slide1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127517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బహు దు:ఖములో మునిగెనే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</a:t>
            </a: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చెమట రక్తముగా మారెనే</a:t>
            </a:r>
            <a:r>
              <a:rPr kumimoji="0" lang="te-IN" sz="4800" b="0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A20702-EFC6-4E5A-B235-8F3F086546F0}"/>
              </a:ext>
            </a:extLst>
          </p:cNvPr>
          <p:cNvSpPr txBox="1"/>
          <p:nvPr/>
        </p:nvSpPr>
        <p:spPr>
          <a:xfrm>
            <a:off x="-3248799" y="5473647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3683020"/>
      </p:ext>
    </p:extLst>
  </p:cSld>
  <p:clrMapOvr>
    <a:masterClrMapping/>
  </p:clrMapOvr>
  <p:transition spd="slow">
    <p:wipe/>
  </p:transition>
</p:sld>
</file>

<file path=ppt/slides/slide1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763516" y="138980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శిక్షను తొలగించెను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సంహారమునే తప్పించెను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DDEE44-5E5E-4AAC-A2F9-764C1117EA82}"/>
              </a:ext>
            </a:extLst>
          </p:cNvPr>
          <p:cNvSpPr txBox="1"/>
          <p:nvPr/>
        </p:nvSpPr>
        <p:spPr>
          <a:xfrm>
            <a:off x="-3213677" y="5492515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2781150"/>
      </p:ext>
    </p:extLst>
  </p:cSld>
  <p:clrMapOvr>
    <a:masterClrMapping/>
  </p:clrMapOvr>
  <p:transition spd="slow">
    <p:wipe/>
  </p:transition>
</p:sld>
</file>

<file path=ppt/slides/slide1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148772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ప్రధాన యాజకుడు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 </a:t>
            </a: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</a:t>
            </a:r>
            <a:endParaRPr kumimoji="0" lang="en-IN" sz="60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DF4FC8-B4D6-48F1-89AE-47265D8D5F9E}"/>
              </a:ext>
            </a:extLst>
          </p:cNvPr>
          <p:cNvSpPr txBox="1"/>
          <p:nvPr/>
        </p:nvSpPr>
        <p:spPr>
          <a:xfrm>
            <a:off x="-3248799" y="5168066"/>
            <a:ext cx="2164887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771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</a:t>
            </a: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2546223"/>
      </p:ext>
    </p:extLst>
  </p:cSld>
  <p:clrMapOvr>
    <a:masterClrMapping/>
  </p:clrMapOvr>
  <p:transition spd="slow">
    <p:wipe/>
  </p:transition>
</p:sld>
</file>

<file path=ppt/slides/slide1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354AE38-AA33-44DE-B46D-F94A26EB87DC}"/>
              </a:ext>
            </a:extLst>
          </p:cNvPr>
          <p:cNvSpPr/>
          <p:nvPr/>
        </p:nvSpPr>
        <p:spPr>
          <a:xfrm>
            <a:off x="3904636" y="589627"/>
            <a:ext cx="7412248" cy="75493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నీవే కావాలయ్యా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కూడ రావాలయ్యా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ఘనుడ నీ దివ్య సన్నిధి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ఆదుకునే నా పెన్నిధి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కావాలయ్యా నాతో రావాలయ్యా</a:t>
            </a: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నీవే నాతో వస్తే దిగులు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తెగులు నన్నంటదు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నీవే నాతో వస్తే కొరత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క్షయత నన్నంటదు </a:t>
            </a: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ఓటమి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చీకటి నన్నంటదు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373146"/>
      </p:ext>
    </p:extLst>
  </p:cSld>
  <p:clrMapOvr>
    <a:masterClrMapping/>
  </p:clrMapOvr>
  <p:transition spd="slow">
    <p:wipe/>
  </p:transition>
</p:sld>
</file>

<file path=ppt/slides/slide1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82460" y="148914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నీవే కావాలయ్యా </a:t>
            </a:r>
            <a:endParaRPr lang="en-IN" sz="5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కూడ రావాలయ్యా</a:t>
            </a: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ఘనుడ నీ దివ్య సన్నిధి </a:t>
            </a:r>
            <a:endParaRPr lang="en-IN" sz="5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ఆదుకునే నా పెన్నిధి</a:t>
            </a: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కావాలయ్యా నాతో రావాలయ్యా</a:t>
            </a:r>
          </a:p>
        </p:txBody>
      </p:sp>
    </p:spTree>
    <p:extLst>
      <p:ext uri="{BB962C8B-B14F-4D97-AF65-F5344CB8AC3E}">
        <p14:creationId xmlns:p14="http://schemas.microsoft.com/office/powerpoint/2010/main" val="3403795305"/>
      </p:ext>
    </p:extLst>
  </p:cSld>
  <p:clrMapOvr>
    <a:masterClrMapping/>
  </p:clrMapOvr>
  <p:transition spd="slow">
    <p:wipe/>
  </p:transition>
</p:sld>
</file>

<file path=ppt/slides/slide1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A40696-F795-477A-BBD0-1AF1CDDF6546}"/>
              </a:ext>
            </a:extLst>
          </p:cNvPr>
          <p:cNvSpPr txBox="1"/>
          <p:nvPr/>
        </p:nvSpPr>
        <p:spPr>
          <a:xfrm>
            <a:off x="290137" y="849555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దిగులు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తెగులు నన్నంటదు 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0912578"/>
      </p:ext>
    </p:extLst>
  </p:cSld>
  <p:clrMapOvr>
    <a:masterClrMapping/>
  </p:clrMapOvr>
  <p:transition spd="slow">
    <p:wipe/>
  </p:transition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ఆగిపోక సాగిపోవు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ప్రియసుతునిగా పనిచేయనిమ్ము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చోట నీ సాక్షిగా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నన్నుండనిమ్ము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1685234554"/>
      </p:ext>
    </p:extLst>
  </p:cSld>
  <p:clrMapOvr>
    <a:masterClrMapping/>
  </p:clrMapOvr>
  <p:transition spd="slow">
    <p:wipe/>
  </p:transition>
</p:sld>
</file>

<file path=ppt/slides/slide1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8A3742-21BD-4BD7-BAD1-54DD336B136A}"/>
              </a:ext>
            </a:extLst>
          </p:cNvPr>
          <p:cNvSpPr txBox="1"/>
          <p:nvPr/>
        </p:nvSpPr>
        <p:spPr>
          <a:xfrm>
            <a:off x="290137" y="974247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కొరత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క్షయత నన్నంటదు </a:t>
            </a:r>
          </a:p>
        </p:txBody>
      </p:sp>
    </p:spTree>
    <p:extLst>
      <p:ext uri="{BB962C8B-B14F-4D97-AF65-F5344CB8AC3E}">
        <p14:creationId xmlns:p14="http://schemas.microsoft.com/office/powerpoint/2010/main" val="456034304"/>
      </p:ext>
    </p:extLst>
  </p:cSld>
  <p:clrMapOvr>
    <a:masterClrMapping/>
  </p:clrMapOvr>
  <p:transition spd="slow">
    <p:wipe/>
  </p:transition>
</p:sld>
</file>

<file path=ppt/slides/slide1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8A3742-21BD-4BD7-BAD1-54DD336B136A}"/>
              </a:ext>
            </a:extLst>
          </p:cNvPr>
          <p:cNvSpPr txBox="1"/>
          <p:nvPr/>
        </p:nvSpPr>
        <p:spPr>
          <a:xfrm>
            <a:off x="290137" y="828774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ఓటమి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చీకటి నన్నంటదు 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2347547"/>
      </p:ext>
    </p:extLst>
  </p:cSld>
  <p:clrMapOvr>
    <a:masterClrMapping/>
  </p:clrMapOvr>
  <p:transition spd="slow">
    <p:wipe/>
  </p:transition>
</p:sld>
</file>

<file path=ppt/slides/slide1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767260"/>
            <a:ext cx="14814343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హృదయానికి అంతుచిక్కవు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కానావిందులో ఒకేమాటతో - అద్భుతముచేసితివీ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యోనాను ఉంచితివీ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షద్రకు, మేషాకు, అబేద్నెగోలతో - అగ్నిలో నిలచితివీ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పౌలు సీలలు ప్రార్ధించగా - చెరసాల బ్రద్దలాయెనే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రాజును చేసితివీ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884043"/>
      </p:ext>
    </p:extLst>
  </p:cSld>
  <p:clrMapOvr>
    <a:masterClrMapping/>
  </p:clrMapOvr>
  <p:transition spd="slow">
    <p:wipe/>
  </p:transition>
</p:sld>
</file>

<file path=ppt/slides/slide1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163143"/>
            <a:ext cx="1504133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ఎంతో గొప్పవి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హృదయానికి అంతుచిక్కవు </a:t>
            </a:r>
            <a:r>
              <a:rPr lang="en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509637"/>
      </p:ext>
    </p:extLst>
  </p:cSld>
  <p:clrMapOvr>
    <a:masterClrMapping/>
  </p:clrMapOvr>
  <p:transition spd="slow">
    <p:wipe/>
  </p:transition>
</p:sld>
</file>

<file path=ppt/slides/slide1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1" y="98139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కానావిందులో ఒకేమాటతో - అద్భుతముచేసితివీ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యోనాను ఉంచితివీ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F95C65-5E32-49C7-91BB-45D9204F6E4B}"/>
              </a:ext>
            </a:extLst>
          </p:cNvPr>
          <p:cNvSpPr txBox="1"/>
          <p:nvPr/>
        </p:nvSpPr>
        <p:spPr>
          <a:xfrm>
            <a:off x="297772" y="4572000"/>
            <a:ext cx="1504133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54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2322484"/>
      </p:ext>
    </p:extLst>
  </p:cSld>
  <p:clrMapOvr>
    <a:masterClrMapping/>
  </p:clrMapOvr>
  <p:transition spd="slow">
    <p:wipe/>
  </p:transition>
</p:sld>
</file>

<file path=ppt/slides/slide1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35908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షద్రకు, మేషాకు, అబేద్నెగోలతో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నిలిచితివీ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F05D45-DA4D-4706-94F7-9DC487A3EF5E}"/>
              </a:ext>
            </a:extLst>
          </p:cNvPr>
          <p:cNvSpPr txBox="1"/>
          <p:nvPr/>
        </p:nvSpPr>
        <p:spPr>
          <a:xfrm>
            <a:off x="297772" y="4883403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48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0515626"/>
      </p:ext>
    </p:extLst>
  </p:cSld>
  <p:clrMapOvr>
    <a:masterClrMapping/>
  </p:clrMapOvr>
  <p:transition spd="slow">
    <p:wipe/>
  </p:transition>
</p:sld>
</file>

<file path=ppt/slides/slide1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215634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పౌలు సీలలు ప్రార్ధించగా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చెరసాల బ్రద్దలాయెనే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రాజును చేసితివీ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F5497E-9B4F-4E43-9E52-676297E84306}"/>
              </a:ext>
            </a:extLst>
          </p:cNvPr>
          <p:cNvSpPr txBox="1"/>
          <p:nvPr/>
        </p:nvSpPr>
        <p:spPr>
          <a:xfrm>
            <a:off x="297772" y="4609322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48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1505283"/>
      </p:ext>
    </p:extLst>
  </p:cSld>
  <p:clrMapOvr>
    <a:masterClrMapping/>
  </p:clrMapOvr>
  <p:transition spd="slow">
    <p:wipe/>
  </p:transition>
</p:sld>
</file>

<file path=ppt/slides/slide1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524761" y="401119"/>
            <a:ext cx="14814343" cy="825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చేసిన ఉపకారములకు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నేనేమి చెల్లింతును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ఏడాది దూడెలనా… వేలాది పోట్టేల్లనా (2) ||నీవు చేసిన||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నదులంత విస్తార తైలము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గర్భ ఫలమైన నా జేష్ట్య పుత్రుని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(2)             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మరణపాత్రుడనైయున్న నాకై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మరణించితివ సిలువలో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చూపి నీ జీవ మార్గాన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నడిపించుమో యేసయ్యా (2)     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బలి యాగముగను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హృదయ మర్పింతును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రక్షణ పాత్రను చేబూని నిత్యము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వెంబడించెదను (2)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గొప్ప రక్షణ నాకిచ్చినందుకు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నీకేమి చెల్లింతును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కపట నటనాలు లేనట్టి హృదయాన్ని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అర్పించినా చాలునా (2)                          ||ఏడాది||</a:t>
            </a:r>
            <a:endParaRPr lang="en-IN" sz="269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2097893"/>
      </p:ext>
    </p:extLst>
  </p:cSld>
  <p:clrMapOvr>
    <a:masterClrMapping/>
  </p:clrMapOvr>
  <p:transition spd="slow">
    <p:wipe/>
  </p:transition>
</p:sld>
</file>

<file path=ppt/slides/slide1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2" y="3125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చేసిన ఉపకారములకు </a:t>
            </a: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నేనేమి చెల్లింతును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ఏడాది దూడెలనా</a:t>
            </a:r>
            <a:r>
              <a:rPr lang="en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పోట్టేల్లనా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CB6873-B64D-4602-9A0C-49AA0F45D060}"/>
              </a:ext>
            </a:extLst>
          </p:cNvPr>
          <p:cNvSpPr txBox="1"/>
          <p:nvPr/>
        </p:nvSpPr>
        <p:spPr>
          <a:xfrm>
            <a:off x="90095" y="4572000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3664214695"/>
      </p:ext>
    </p:extLst>
  </p:cSld>
  <p:clrMapOvr>
    <a:masterClrMapping/>
  </p:clrMapOvr>
  <p:transition spd="slow">
    <p:wipe/>
  </p:transition>
</p:sld>
</file>

<file path=ppt/slides/slide1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26941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నదులంత విస్తార తైలము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గర్భ ఫలమైన నా జేష్ట పుత్రుని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E12417-8A48-40F1-80D0-47765964BF93}"/>
              </a:ext>
            </a:extLst>
          </p:cNvPr>
          <p:cNvSpPr txBox="1"/>
          <p:nvPr/>
        </p:nvSpPr>
        <p:spPr>
          <a:xfrm>
            <a:off x="90095" y="4663096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1106533710"/>
      </p:ext>
    </p:extLst>
  </p:cSld>
  <p:clrMapOvr>
    <a:masterClrMapping/>
  </p:clrMapOvr>
  <p:transition spd="slow">
    <p:wipe/>
  </p:transition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3444902786"/>
      </p:ext>
    </p:extLst>
  </p:cSld>
  <p:clrMapOvr>
    <a:masterClrMapping/>
  </p:clrMapOvr>
  <p:transition spd="slow">
    <p:wipe/>
  </p:transition>
</p:sld>
</file>

<file path=ppt/slides/slide1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4" y="33133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బలి యాగముగను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హృదయ మర్పింతును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రక్షణ పాత్రను చేబూని నిత్యము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వెంబడించెదను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0FDA56-AC35-4F67-A579-DEC9353A7132}"/>
              </a:ext>
            </a:extLst>
          </p:cNvPr>
          <p:cNvSpPr txBox="1"/>
          <p:nvPr/>
        </p:nvSpPr>
        <p:spPr>
          <a:xfrm>
            <a:off x="90095" y="4646644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3890783996"/>
      </p:ext>
    </p:extLst>
  </p:cSld>
  <p:clrMapOvr>
    <a:masterClrMapping/>
  </p:clrMapOvr>
  <p:transition spd="slow">
    <p:wipe/>
  </p:transition>
</p:sld>
</file>

<file path=ppt/slides/slide1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3" y="256693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గొప్ప రక్షణ నాకిచ్చినందుకు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నీకేమి చెల్లింతును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కపట నటనాలు లేనట్టి హృదయాన్ని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అర్పించినా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6B3429-92C0-44F1-A91D-694A2DF30EEA}"/>
              </a:ext>
            </a:extLst>
          </p:cNvPr>
          <p:cNvSpPr txBox="1"/>
          <p:nvPr/>
        </p:nvSpPr>
        <p:spPr>
          <a:xfrm>
            <a:off x="90095" y="4676504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1233653760"/>
      </p:ext>
    </p:extLst>
  </p:cSld>
  <p:clrMapOvr>
    <a:masterClrMapping/>
  </p:clrMapOvr>
  <p:transition spd="slow">
    <p:wipe/>
  </p:transition>
</p:sld>
</file>

<file path=ppt/slides/slide1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0EC8F6-561E-4B8B-8B4E-6AFED511B46A}"/>
              </a:ext>
            </a:extLst>
          </p:cNvPr>
          <p:cNvSpPr txBox="1"/>
          <p:nvPr/>
        </p:nvSpPr>
        <p:spPr>
          <a:xfrm>
            <a:off x="4061922" y="1596653"/>
            <a:ext cx="7513030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మహామహిమతో నిండిన కృపా సత్యసంపూర్ణుడా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ఇశ్రాయేలు స్తోత్రములపై ఆసీనుడా యేసయ్యా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 సింహాసనం నీకోసమే యేసయ్యా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సదయుడవై నా పాదములు తొట్రిల్లనివ్వక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స్థిరపరచి నీ కృపాలో నడిపించువాడవు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క్షేమమును దయ చేసి నను వెంబడించి అనుదినము కాచిటివి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ప్రేమనుచూపి ఆదరించినావు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నిర్మలుడా బాహువు చాపి దీవించువాడవు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పదివేలలో గుర్తించదగిన – సుందరుడవు నీవు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ఉన్నతుడా – మహోన్నతుడా ఆరాధించెదను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279001305"/>
      </p:ext>
    </p:extLst>
  </p:cSld>
  <p:clrMapOvr>
    <a:masterClrMapping/>
  </p:clrMapOvr>
  <p:transition spd="slow">
    <p:wipe/>
  </p:transition>
</p:sld>
</file>

<file path=ppt/slides/slide1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75B4F3-A07E-44EE-9F77-31380E25DAD5}"/>
              </a:ext>
            </a:extLst>
          </p:cNvPr>
          <p:cNvSpPr txBox="1"/>
          <p:nvPr/>
        </p:nvSpPr>
        <p:spPr>
          <a:xfrm>
            <a:off x="297772" y="344382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మహామహిమతో నిండిన కృపా సత్యసంపూర్ణుడా </a:t>
            </a:r>
          </a:p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ఇశ్రాయేలు స్తోత్రములపై ఆసీనుడా యేసయ్యా </a:t>
            </a:r>
          </a:p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582687330"/>
      </p:ext>
    </p:extLst>
  </p:cSld>
  <p:clrMapOvr>
    <a:masterClrMapping/>
  </p:clrMapOvr>
  <p:transition spd="slow">
    <p:wipe/>
  </p:transition>
</p:sld>
</file>

<file path=ppt/slides/slide1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EFD5FA-1241-4A9F-9DED-160D6956E4B7}"/>
              </a:ext>
            </a:extLst>
          </p:cNvPr>
          <p:cNvSpPr txBox="1"/>
          <p:nvPr/>
        </p:nvSpPr>
        <p:spPr>
          <a:xfrm>
            <a:off x="297772" y="167949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విడచి భూవిపైకి దిగివచ్చి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కరుణతో నను పిలచి సత్యమును భోదించి చీకటిని తొలగించి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వెలుగుతో నింపితివి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సదయుడవై నా పాదములు తొట్రిల్లనివ్వక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స్థిరపరచి నీ కృపలో నడిపించువాడవు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3694739676"/>
      </p:ext>
    </p:extLst>
  </p:cSld>
  <p:clrMapOvr>
    <a:masterClrMapping/>
  </p:clrMapOvr>
  <p:transition spd="slow">
    <p:wipe/>
  </p:transition>
</p:sld>
</file>

<file path=ppt/slides/slide1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AC85143-4304-4281-8FBB-23993BCCD891}"/>
              </a:ext>
            </a:extLst>
          </p:cNvPr>
          <p:cNvSpPr txBox="1"/>
          <p:nvPr/>
        </p:nvSpPr>
        <p:spPr>
          <a:xfrm>
            <a:off x="297772" y="183212"/>
            <a:ext cx="1504132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కరములు చాపి జలారాశులలో నుండి నను లేవనెత్తితివి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క్షేమమును దయ చేసి నను వెంబడించి అనుదినము కాచితివి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ప్రేమనుచూపి ఆదరించినావు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నిర్మలుడా బాహువు చాపి దీవించువాడవు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1587052004"/>
      </p:ext>
    </p:extLst>
  </p:cSld>
  <p:clrMapOvr>
    <a:masterClrMapping/>
  </p:clrMapOvr>
  <p:transition spd="slow">
    <p:wipe/>
  </p:transition>
</p:sld>
</file>

<file path=ppt/slides/slide1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BA4BB5-3A70-4D86-8FE8-D586D3D8BA0E}"/>
              </a:ext>
            </a:extLst>
          </p:cNvPr>
          <p:cNvSpPr txBox="1"/>
          <p:nvPr/>
        </p:nvSpPr>
        <p:spPr>
          <a:xfrm>
            <a:off x="297772" y="25824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పదివేలలో గుర్తించదగిన సుందరుడవు నీవు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పాదములు అగ్ని నేత్రములు కలిగిన వాడవు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ఉన్నతుడా - మహోన్నతుడా ఆరాధించెదను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రక్షకుడా – ప్రభాకరుడా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3537423602"/>
      </p:ext>
    </p:extLst>
  </p:cSld>
  <p:clrMapOvr>
    <a:masterClrMapping/>
  </p:clrMapOvr>
  <p:transition spd="slow">
    <p:wipe/>
  </p:transition>
</p:sld>
</file>

<file path=ppt/slides/slide1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728769" y="397370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- వర్ణింపతరమా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- హృదయేశ్వరా నా యేసువా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- నాదు పాపమె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- నన్ను చేర్చిన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- తీరునా ఋణం ||2|| ||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- పాపబ్రతుకె వీడితి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||2|| || 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- గగనము కంటె ఎత్తయినది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- శాశ్వతమైనది నీ ప్రేమ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మరవగ సాధ్యమా ||2|| || నీప్రేమ||</a:t>
            </a:r>
          </a:p>
        </p:txBody>
      </p:sp>
    </p:spTree>
    <p:extLst>
      <p:ext uri="{BB962C8B-B14F-4D97-AF65-F5344CB8AC3E}">
        <p14:creationId xmlns:p14="http://schemas.microsoft.com/office/powerpoint/2010/main" val="3695037638"/>
      </p:ext>
    </p:extLst>
  </p:cSld>
  <p:clrMapOvr>
    <a:masterClrMapping/>
  </p:clrMapOvr>
  <p:transition spd="slow">
    <p:wipe/>
  </p:transition>
</p:sld>
</file>

<file path=ppt/slides/slide1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85387" y="0"/>
            <a:ext cx="21648873" cy="5299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6578425"/>
      </p:ext>
    </p:extLst>
  </p:cSld>
  <p:clrMapOvr>
    <a:masterClrMapping/>
  </p:clrMapOvr>
  <p:transition spd="slow">
    <p:wipe/>
  </p:transition>
</p:sld>
</file>

<file path=ppt/slides/slide1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9381763" y="400883"/>
            <a:ext cx="344004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– నాదు పాపమె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– నన్ను చేర్చిన నా ప్రభు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– తీరునా ఋణం </a:t>
            </a:r>
            <a:r>
              <a:rPr lang="en-US" sz="4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5400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9047691"/>
      </p:ext>
    </p:extLst>
  </p:cSld>
  <p:clrMapOvr>
    <a:masterClrMapping/>
  </p:clrMapOvr>
  <p:transition spd="slow">
    <p:wipe/>
  </p:transition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విస్తార పంట పొలము 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కష్టించి పని చేయ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కన్నీటితో విత్తు మనసు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కలకాలం మరి నాకు నొసగు (2)</a:t>
            </a:r>
          </a:p>
        </p:txBody>
      </p:sp>
    </p:spTree>
    <p:extLst>
      <p:ext uri="{BB962C8B-B14F-4D97-AF65-F5344CB8AC3E}">
        <p14:creationId xmlns:p14="http://schemas.microsoft.com/office/powerpoint/2010/main" val="4231184963"/>
      </p:ext>
    </p:extLst>
  </p:cSld>
  <p:clrMapOvr>
    <a:masterClrMapping/>
  </p:clrMapOvr>
  <p:transition spd="slow">
    <p:wipe/>
  </p:transition>
</p:sld>
</file>

<file path=ppt/slides/slide1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378179"/>
            <a:ext cx="21648873" cy="4532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– పాపబ్రతుకె వీడితి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</a:t>
            </a:r>
            <a:r>
              <a:rPr lang="en-US" sz="4617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నీ ప్రేమ</a:t>
            </a:r>
            <a:r>
              <a:rPr lang="en-US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5771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3168491"/>
      </p:ext>
    </p:extLst>
  </p:cSld>
  <p:clrMapOvr>
    <a:masterClrMapping/>
  </p:clrMapOvr>
  <p:transition spd="slow">
    <p:wipe/>
  </p:transition>
</p:sld>
</file>

<file path=ppt/slides/slide1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601682"/>
            <a:ext cx="21648873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– గగనము కంటె ఎత్తయినది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– శాశ్వతమైనది నీ ప్రేమ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 మరవగ సాధ్యమా </a:t>
            </a:r>
            <a:r>
              <a:rPr lang="en-US" sz="40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నీప్రేమ</a:t>
            </a:r>
            <a:r>
              <a:rPr lang="en-US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2732949385"/>
      </p:ext>
    </p:extLst>
  </p:cSld>
  <p:clrMapOvr>
    <a:masterClrMapping/>
  </p:clrMapOvr>
  <p:transition spd="slow">
    <p:wipe/>
  </p:transition>
</p:sld>
</file>

<file path=ppt/slides/slide1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10280" y="262274"/>
            <a:ext cx="7820561" cy="4085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7430659"/>
      </p:ext>
    </p:extLst>
  </p:cSld>
  <p:clrMapOvr>
    <a:masterClrMapping/>
  </p:clrMapOvr>
  <p:transition spd="slow">
    <p:wipe/>
  </p:transition>
</p:sld>
</file>

<file path=ppt/slides/slide1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6670450"/>
      </p:ext>
    </p:extLst>
  </p:cSld>
  <p:clrMapOvr>
    <a:masterClrMapping/>
  </p:clrMapOvr>
  <p:transition spd="slow">
    <p:wipe/>
  </p:transition>
</p:sld>
</file>

<file path=ppt/slides/slide1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-189360"/>
            <a:ext cx="21648873" cy="59400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</a:t>
            </a:r>
            <a:r>
              <a:rPr lang="te-IN" sz="48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48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3284761"/>
      </p:ext>
    </p:extLst>
  </p:cSld>
  <p:clrMapOvr>
    <a:masterClrMapping/>
  </p:clrMapOvr>
  <p:transition spd="slow">
    <p:wipe/>
  </p:transition>
</p:sld>
</file>

<file path=ppt/slides/slide1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3950020"/>
      </p:ext>
    </p:extLst>
  </p:cSld>
  <p:clrMapOvr>
    <a:masterClrMapping/>
  </p:clrMapOvr>
  <p:transition spd="slow">
    <p:wipe/>
  </p:transition>
</p:sld>
</file>

<file path=ppt/slides/slide1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48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3980528"/>
      </p:ext>
    </p:extLst>
  </p:cSld>
  <p:clrMapOvr>
    <a:masterClrMapping/>
  </p:clrMapOvr>
  <p:transition spd="slow">
    <p:wipe/>
  </p:transition>
</p:sld>
</file>

<file path=ppt/slides/slide1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995331"/>
      </p:ext>
    </p:extLst>
  </p:cSld>
  <p:clrMapOvr>
    <a:masterClrMapping/>
  </p:clrMapOvr>
  <p:transition spd="slow">
    <p:wipe/>
  </p:transition>
</p:sld>
</file>

<file path=ppt/slides/slide1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0"/>
            <a:ext cx="21648873" cy="6319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60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2322796"/>
      </p:ext>
    </p:extLst>
  </p:cSld>
  <p:clrMapOvr>
    <a:masterClrMapping/>
  </p:clrMapOvr>
  <p:transition spd="slow">
    <p:wipe/>
  </p:transition>
</p:sld>
</file>

<file path=ppt/slides/slide1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5082441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3555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క్షేమ క్షామ కాలమైనా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ఘనపరచు బతుకునిమ్మయ్యా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నశియించే ఆత్మలన్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దరి చేర్చు కృపనిమ్మయ్యా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9412217"/>
      </p:ext>
    </p:extLst>
  </p:cSld>
  <p:clrMapOvr>
    <a:masterClrMapping/>
  </p:clrMapOvr>
  <p:transition spd="slow">
    <p:wipe/>
  </p:transition>
</p:sld>
</file>

<file path=ppt/slides/slide1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6" y="433723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దినంసదా నా యేసుకే సొంతం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నానాధుని ప్రసన్నత నాతోడ నడచును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రానున్న కాలము కలత నివ్వదు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మంచి కాపరి సదా నన్ను నడుపును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1. ఎడారులు లోయలు ఎదురు నిలిచిన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ఎన్నడెవరు నడువని బాటయైనను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వెరవదెన్నడైననూ నాదు హృదయమూ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గాయపడిన యేసుపాదం అందునడిచెనే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2.ప్రవాహంవోలె శోదకుండు ఎదురు వచ్చినా –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యుద్ధకేక నానోట యేసు నామమే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విరోధమైన ఆయుధాలు యేవిఫలించవు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నిస్సియే నాధు విజయము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)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</a:p>
        </p:txBody>
      </p:sp>
    </p:spTree>
    <p:extLst>
      <p:ext uri="{BB962C8B-B14F-4D97-AF65-F5344CB8AC3E}">
        <p14:creationId xmlns:p14="http://schemas.microsoft.com/office/powerpoint/2010/main" val="578780423"/>
      </p:ext>
    </p:extLst>
  </p:cSld>
  <p:clrMapOvr>
    <a:masterClrMapping/>
  </p:clrMapOvr>
  <p:transition spd="slow">
    <p:wipe/>
  </p:transition>
</p:sld>
</file>

<file path=ppt/slides/slide1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86772" y="0"/>
            <a:ext cx="21648873" cy="5299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దినంసదా నా యేసుకే సొంతం</a:t>
            </a:r>
            <a:r>
              <a:rPr lang="en-US" sz="8465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నానాధుని ప్రసన్నత నాతోడ నడచును</a:t>
            </a:r>
            <a:endParaRPr lang="en-US" sz="8465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రానున్న కాలము కలత నివ్వదు </a:t>
            </a:r>
            <a:r>
              <a:rPr lang="en-US" sz="5194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నా మంచి కాపరి సదా నన్ను నడుపును</a:t>
            </a:r>
            <a:endParaRPr lang="en-US" sz="8465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4785733"/>
      </p:ext>
    </p:extLst>
  </p:cSld>
  <p:clrMapOvr>
    <a:masterClrMapping/>
  </p:clrMapOvr>
  <p:transition spd="slow">
    <p:wipe/>
  </p:transition>
</p:sld>
</file>

<file path=ppt/slides/slide1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ఎడారులు లోయలు ఎదురు నిలిచిన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ఎన్నడెవరు నడువని బాటయైనను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వెరవదెన్నడైననూ నాదు హృదయమూ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గాయపడిన యేసుపాదం అందునడిచెనే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</a:p>
          <a:p>
            <a:pPr algn="ctr"/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  <a:endParaRPr lang="en-US" sz="6000" dirty="0">
              <a:solidFill>
                <a:schemeClr val="accent1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1662377"/>
      </p:ext>
    </p:extLst>
  </p:cSld>
  <p:clrMapOvr>
    <a:masterClrMapping/>
  </p:clrMapOvr>
  <p:transition spd="slow">
    <p:wipe/>
  </p:transition>
</p:sld>
</file>

<file path=ppt/slides/slide1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98049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ప్రవాహంవోలె శోదకుండు ఎదురు వచ్చినా</a:t>
            </a:r>
            <a:endParaRPr lang="en-US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యుద్ధకేక నానోట యేసు నామమే </a:t>
            </a:r>
            <a:r>
              <a:rPr lang="en-US" sz="48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విరోధమైన ఆయుధాలు యేవిఫలించవు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నిస్సియే నాధు విజయము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</a:p>
        </p:txBody>
      </p:sp>
    </p:spTree>
    <p:extLst>
      <p:ext uri="{BB962C8B-B14F-4D97-AF65-F5344CB8AC3E}">
        <p14:creationId xmlns:p14="http://schemas.microsoft.com/office/powerpoint/2010/main" val="3910558692"/>
      </p:ext>
    </p:extLst>
  </p:cSld>
  <p:clrMapOvr>
    <a:masterClrMapping/>
  </p:clrMapOvr>
  <p:transition spd="slow">
    <p:wipe/>
  </p:transition>
</p:sld>
</file>

<file path=ppt/slides/slide1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21837C-78C3-453D-984D-75CCCAE906A6}"/>
              </a:ext>
            </a:extLst>
          </p:cNvPr>
          <p:cNvSpPr txBox="1"/>
          <p:nvPr/>
        </p:nvSpPr>
        <p:spPr>
          <a:xfrm>
            <a:off x="188099" y="238589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– తెరయు చీలెను 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–పొర్లిపోయెను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పాతాళ మందు కూలెను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7950961"/>
      </p:ext>
    </p:extLst>
  </p:cSld>
  <p:clrMapOvr>
    <a:masterClrMapping/>
  </p:clrMapOvr>
  <p:transition spd="slow">
    <p:wipe/>
  </p:transition>
</p:sld>
</file>

<file path=ppt/slides/slide1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83FA9D-1728-4F4C-83C4-28615BE0EAC2}"/>
              </a:ext>
            </a:extLst>
          </p:cNvPr>
          <p:cNvSpPr txBox="1"/>
          <p:nvPr/>
        </p:nvSpPr>
        <p:spPr>
          <a:xfrm>
            <a:off x="53249" y="0"/>
            <a:ext cx="15044778" cy="5773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</p:txBody>
      </p:sp>
    </p:spTree>
    <p:extLst>
      <p:ext uri="{BB962C8B-B14F-4D97-AF65-F5344CB8AC3E}">
        <p14:creationId xmlns:p14="http://schemas.microsoft.com/office/powerpoint/2010/main" val="405693053"/>
      </p:ext>
    </p:extLst>
  </p:cSld>
  <p:clrMapOvr>
    <a:masterClrMapping/>
  </p:clrMapOvr>
  <p:transition spd="slow">
    <p:wipe/>
  </p:transition>
</p:sld>
</file>

<file path=ppt/slides/slide1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407F88-2D17-4081-B6B7-41FF1846E866}"/>
              </a:ext>
            </a:extLst>
          </p:cNvPr>
          <p:cNvSpPr txBox="1"/>
          <p:nvPr/>
        </p:nvSpPr>
        <p:spPr>
          <a:xfrm>
            <a:off x="296048" y="0"/>
            <a:ext cx="15044778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తెరయు చీలెను 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పొర్లిపోయెను</a:t>
            </a:r>
          </a:p>
          <a:p>
            <a:pPr algn="ctr" defTabSz="439781"/>
            <a:endParaRPr lang="te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3159090"/>
      </p:ext>
    </p:extLst>
  </p:cSld>
  <p:clrMapOvr>
    <a:masterClrMapping/>
  </p:clrMapOvr>
  <p:transition spd="slow">
    <p:wipe/>
  </p:transition>
</p:sld>
</file>

<file path=ppt/slides/slide1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C8205E-8C7F-4934-BCDC-AF4C556665FB}"/>
              </a:ext>
            </a:extLst>
          </p:cNvPr>
          <p:cNvSpPr txBox="1"/>
          <p:nvPr/>
        </p:nvSpPr>
        <p:spPr>
          <a:xfrm>
            <a:off x="296048" y="0"/>
            <a:ext cx="15044778" cy="5773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</a:t>
            </a:r>
            <a:endParaRPr lang="en-IN" sz="923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మందు కూలెను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</p:txBody>
      </p:sp>
    </p:spTree>
    <p:extLst>
      <p:ext uri="{BB962C8B-B14F-4D97-AF65-F5344CB8AC3E}">
        <p14:creationId xmlns:p14="http://schemas.microsoft.com/office/powerpoint/2010/main" val="2492488966"/>
      </p:ext>
    </p:extLst>
  </p:cSld>
  <p:clrMapOvr>
    <a:masterClrMapping/>
  </p:clrMapOvr>
  <p:transition spd="slow">
    <p:wipe/>
  </p:transition>
</p:sld>
</file>

<file path=ppt/slides/slide1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8B2146-8E8F-4E58-BC82-94845ADA86D9}"/>
              </a:ext>
            </a:extLst>
          </p:cNvPr>
          <p:cNvSpPr txBox="1"/>
          <p:nvPr/>
        </p:nvSpPr>
        <p:spPr>
          <a:xfrm>
            <a:off x="297773" y="503969"/>
            <a:ext cx="15041329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– వాత్సల్యపూర్ణుడవై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– స్ఫూర్తిప్రదాతవై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యేసయ్యా…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 మార్చుచున్నావు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బహుగా ఫలించుటకు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8337555"/>
      </p:ext>
    </p:extLst>
  </p:cSld>
  <p:clrMapOvr>
    <a:masterClrMapping/>
  </p:clrMapOvr>
  <p:transition spd="slow">
    <p:wipe/>
  </p:transition>
</p:sld>
</file>

<file path=ppt/slides/slide1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661902-3C84-4542-BF16-D1A5FD2587D4}"/>
              </a:ext>
            </a:extLst>
          </p:cNvPr>
          <p:cNvSpPr txBox="1"/>
          <p:nvPr/>
        </p:nvSpPr>
        <p:spPr>
          <a:xfrm>
            <a:off x="118385" y="0"/>
            <a:ext cx="15041329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3600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 వాత్సల్యపూర్ణుడవై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</a:t>
            </a:r>
          </a:p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స్ఫూర్తిప్రదాతవై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</a:t>
            </a:r>
            <a:r>
              <a:rPr lang="en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…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7852074"/>
      </p:ext>
    </p:extLst>
  </p:cSld>
  <p:clrMapOvr>
    <a:masterClrMapping/>
  </p:clrMapOvr>
  <p:transition spd="slow">
    <p:wipe/>
  </p:transition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4224290928"/>
      </p:ext>
    </p:extLst>
  </p:cSld>
  <p:clrMapOvr>
    <a:masterClrMapping/>
  </p:clrMapOvr>
  <p:transition spd="slow">
    <p:wipe/>
  </p:transition>
</p:sld>
</file>

<file path=ppt/slides/slide1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C2DC37-25DD-498A-91F0-C3FF251B2744}"/>
              </a:ext>
            </a:extLst>
          </p:cNvPr>
          <p:cNvSpPr txBox="1"/>
          <p:nvPr/>
        </p:nvSpPr>
        <p:spPr>
          <a:xfrm>
            <a:off x="297773" y="0"/>
            <a:ext cx="15041329" cy="530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5194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5771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77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8465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111626"/>
      </p:ext>
    </p:extLst>
  </p:cSld>
  <p:clrMapOvr>
    <a:masterClrMapping/>
  </p:clrMapOvr>
  <p:transition spd="slow">
    <p:wipe/>
  </p:transition>
</p:sld>
</file>

<file path=ppt/slides/slide1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843061-F030-4D8B-978F-00B7EC03CC66}"/>
              </a:ext>
            </a:extLst>
          </p:cNvPr>
          <p:cNvSpPr txBox="1"/>
          <p:nvPr/>
        </p:nvSpPr>
        <p:spPr>
          <a:xfrm>
            <a:off x="118385" y="0"/>
            <a:ext cx="15041329" cy="48290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4617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మార్చుచున్నావు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7695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2794389"/>
      </p:ext>
    </p:extLst>
  </p:cSld>
  <p:clrMapOvr>
    <a:masterClrMapping/>
  </p:clrMapOvr>
  <p:transition spd="slow">
    <p:wipe/>
  </p:transition>
</p:sld>
</file>

<file path=ppt/slides/slide1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7AE4D5-0FB0-4402-9A48-EA57E7D0529C}"/>
              </a:ext>
            </a:extLst>
          </p:cNvPr>
          <p:cNvSpPr txBox="1"/>
          <p:nvPr/>
        </p:nvSpPr>
        <p:spPr>
          <a:xfrm>
            <a:off x="-1588121" y="1359369"/>
            <a:ext cx="17224995" cy="6009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బహుగా ఫలించుటకు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0419448"/>
      </p:ext>
    </p:extLst>
  </p:cSld>
  <p:clrMapOvr>
    <a:masterClrMapping/>
  </p:clrMapOvr>
  <p:transition spd="slow">
    <p:wipe/>
  </p:transition>
</p:sld>
</file>

<file path=ppt/slides/slide1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EC2BAB-1E34-43FD-9020-ECFB50F40FAB}"/>
              </a:ext>
            </a:extLst>
          </p:cNvPr>
          <p:cNvSpPr txBox="1"/>
          <p:nvPr/>
        </p:nvSpPr>
        <p:spPr>
          <a:xfrm>
            <a:off x="2621456" y="0"/>
            <a:ext cx="1060986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US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నా ఆత్మీయ ప్రగతి నీ స్వాదీనమా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 రాజాజ్ఞ మార్చింది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 అధమున చేసిన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 నా దిక్కు దశలన్నీ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అనతి కాలానా ప్రధమ ఫలముగా పక్వ పరిచిన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నా జయము కోరింది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సింహాసనములు నాకిచ్చుటలో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4310733"/>
      </p:ext>
    </p:extLst>
  </p:cSld>
  <p:clrMapOvr>
    <a:masterClrMapping/>
  </p:clrMapOvr>
  <p:transition spd="slow">
    <p:wipe/>
  </p:transition>
</p:sld>
</file>

<file path=ppt/slides/slide1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189823" y="0"/>
            <a:ext cx="1504133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నా ఆత్మీయ ప్రగతి 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స్వాదీనమా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358781536"/>
      </p:ext>
    </p:extLst>
  </p:cSld>
  <p:clrMapOvr>
    <a:masterClrMapping/>
  </p:clrMapOvr>
  <p:transition spd="slow">
    <p:wipe/>
  </p:transition>
</p:sld>
</file>

<file path=ppt/slides/slide1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CD18B2B-17B2-429F-95E8-B69187AC1E29}"/>
              </a:ext>
            </a:extLst>
          </p:cNvPr>
          <p:cNvSpPr txBox="1"/>
          <p:nvPr/>
        </p:nvSpPr>
        <p:spPr>
          <a:xfrm>
            <a:off x="189353" y="47738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 రాజాజ్ఞ </a:t>
            </a:r>
            <a:endParaRPr lang="en-US" sz="660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మార్చింది నీవేనని</a:t>
            </a:r>
            <a:b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 అధమున చేసిన నీకు</a:t>
            </a:r>
            <a:b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6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59E7EA-9692-4F04-A063-9E634ADD49BE}"/>
              </a:ext>
            </a:extLst>
          </p:cNvPr>
          <p:cNvSpPr txBox="1"/>
          <p:nvPr/>
        </p:nvSpPr>
        <p:spPr>
          <a:xfrm>
            <a:off x="5977913" y="4632369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93995369"/>
      </p:ext>
    </p:extLst>
  </p:cSld>
  <p:clrMapOvr>
    <a:masterClrMapping/>
  </p:clrMapOvr>
  <p:transition spd="slow">
    <p:wipe/>
  </p:transition>
</p:sld>
</file>

<file path=ppt/slides/slide1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AAA7F1-B80C-44C6-A886-58BA5FBA6CF6}"/>
              </a:ext>
            </a:extLst>
          </p:cNvPr>
          <p:cNvSpPr txBox="1"/>
          <p:nvPr/>
        </p:nvSpPr>
        <p:spPr>
          <a:xfrm>
            <a:off x="189823" y="0"/>
            <a:ext cx="1504133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దెసలన్నీ నీవేనని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అనతి కాలానా ప్రధమ ఫలముగా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పక్వ పరిచిన నీకు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6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533375-90CB-4B55-8780-CC0E450A21FC}"/>
              </a:ext>
            </a:extLst>
          </p:cNvPr>
          <p:cNvSpPr txBox="1"/>
          <p:nvPr/>
        </p:nvSpPr>
        <p:spPr>
          <a:xfrm>
            <a:off x="5977913" y="5170646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67005791"/>
      </p:ext>
    </p:extLst>
  </p:cSld>
  <p:clrMapOvr>
    <a:masterClrMapping/>
  </p:clrMapOvr>
  <p:transition spd="slow">
    <p:wipe/>
  </p:transition>
</p:sld>
</file>

<file path=ppt/slides/slide1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E52AF61-6825-426E-9715-E314B811579F}"/>
              </a:ext>
            </a:extLst>
          </p:cNvPr>
          <p:cNvSpPr txBox="1"/>
          <p:nvPr/>
        </p:nvSpPr>
        <p:spPr>
          <a:xfrm>
            <a:off x="189823" y="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జయము కోరింది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 నాకిచ్చుటలో నీకు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72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1A8972-F345-4388-983B-6B6BCDD2F4A5}"/>
              </a:ext>
            </a:extLst>
          </p:cNvPr>
          <p:cNvSpPr txBox="1"/>
          <p:nvPr/>
        </p:nvSpPr>
        <p:spPr>
          <a:xfrm>
            <a:off x="5977913" y="4524315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930468925"/>
      </p:ext>
    </p:extLst>
  </p:cSld>
  <p:clrMapOvr>
    <a:masterClrMapping/>
  </p:clrMapOvr>
  <p:transition spd="slow">
    <p:wipe/>
  </p:transition>
</p:sld>
</file>

<file path=ppt/slides/slide1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801768" y="0"/>
            <a:ext cx="7817439" cy="54441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 – మనోహరుడా యేసయ్యా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– ఏస్థితిలోనైననూ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 – సజీవుడనై ఆరాధించెద నిన్నే</a:t>
            </a:r>
          </a:p>
          <a:p>
            <a:pPr algn="ctr" defTabSz="439781"/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కొలువుచేసి ప్రేమించినావు – కోరదగినది ఏముందినాలో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నీకు సాటెవ్వరూ      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కడలి తీరం కనబడనివేళ – కడలి కెరటాలు వేధించువేళ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నీకు సాటెవ్వరూ   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  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9617151"/>
      </p:ext>
    </p:extLst>
  </p:cSld>
  <p:clrMapOvr>
    <a:masterClrMapping/>
  </p:clrMapOvr>
  <p:transition spd="slow">
    <p:wipe/>
  </p:transition>
</p:sld>
</file>

<file path=ppt/slides/slide1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03769" y="79512"/>
            <a:ext cx="16085638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మనోహరుడా యేసయ్యా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ఏస్థితిలోనైననూ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సజీవుడనై ఆరాధించెద నిన్నే</a:t>
            </a:r>
          </a:p>
        </p:txBody>
      </p:sp>
    </p:spTree>
    <p:extLst>
      <p:ext uri="{BB962C8B-B14F-4D97-AF65-F5344CB8AC3E}">
        <p14:creationId xmlns:p14="http://schemas.microsoft.com/office/powerpoint/2010/main" val="203822072"/>
      </p:ext>
    </p:extLst>
  </p:cSld>
  <p:clrMapOvr>
    <a:masterClrMapping/>
  </p:clrMapOvr>
  <p:transition spd="slow">
    <p:wipe/>
  </p:transition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అన్యాయపు తీర్పునొంది ఘోరమైన శిక్షను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ద్వేషాగ్ని జ్వాలలో దోషివై నిలిచావా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దోషక్రియలకై సిలువలో బలి అయితివా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క్రయ ధనముతో రక్షించితివా ||2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దారి తప్పిపోయిన గోర్రెనై తిరిగాను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దారి కానరాక సిలువ దరికి చేరాను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ఆకరి రక్తపు బొట్టును నా కొరకై ధారపోసి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త్యాగముతో విడిపించితివా ||2|| 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7940995"/>
      </p:ext>
    </p:extLst>
  </p:cSld>
  <p:clrMapOvr>
    <a:masterClrMapping/>
  </p:clrMapOvr>
  <p:transition spd="slow">
    <p:wipe/>
  </p:transition>
</p:sld>
</file>

<file path=ppt/slides/slide1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107950" y="0"/>
            <a:ext cx="15636875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కోరదగినది ఏముందినాలో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6920640"/>
      </p:ext>
    </p:extLst>
  </p:cSld>
  <p:clrMapOvr>
    <a:masterClrMapping/>
  </p:clrMapOvr>
  <p:transition spd="slow">
    <p:wipe/>
  </p:transition>
</p:sld>
</file>

<file path=ppt/slides/slide1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కెరటాలు వేధించువేళ</a:t>
            </a: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60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1751466"/>
      </p:ext>
    </p:extLst>
  </p:cSld>
  <p:clrMapOvr>
    <a:masterClrMapping/>
  </p:clrMapOvr>
  <p:transition spd="slow">
    <p:wipe/>
  </p:transition>
</p:sld>
</file>

<file path=ppt/slides/slide1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60939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సంద్రములలో మార్గము చూపి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54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717755393"/>
      </p:ext>
    </p:extLst>
  </p:cSld>
  <p:clrMapOvr>
    <a:masterClrMapping/>
  </p:clrMapOvr>
  <p:transition spd="slow">
    <p:wipe/>
  </p:transition>
</p:sld>
</file>

<file path=ppt/slides/slide1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909717" y="241756"/>
            <a:ext cx="7817439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 బ్రతుకలేనయ్యా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||నీ కృప||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మహిలోకి దిగి వచ్చి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మనిషిగా మార్చావు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మహిని నీవు మాధుర్యముగా మార్చి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మరో రూపమిచ్చావు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మహిమగా మార్చింది నీ కృప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||యేసయ్యా||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ఆనందింప చేసి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అభిషేకించావు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ఆశ తీర ఆరాధన చేసే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||యేసయ్యా||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32043"/>
      </p:ext>
    </p:extLst>
  </p:cSld>
  <p:clrMapOvr>
    <a:masterClrMapping/>
  </p:clrMapOvr>
  <p:transition spd="slow">
    <p:wipe/>
  </p:transition>
</p:sld>
</file>

<file path=ppt/slides/slide1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 బ్రతుకలేనయ్యా</a:t>
            </a: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dirty="0"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1911918063"/>
      </p:ext>
    </p:extLst>
  </p:cSld>
  <p:clrMapOvr>
    <a:masterClrMapping/>
  </p:clrMapOvr>
  <p:transition spd="slow">
    <p:wipe/>
  </p:transition>
</p:sld>
</file>

<file path=ppt/slides/slide1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మహిలోకి దిగి వచ్చి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మనిషిగా మార్చావు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మహిని నీవు మాధుర్యముగా మార్చి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మరో రూపమిచ్చావు </a:t>
            </a:r>
            <a:r>
              <a:rPr lang="te-IN" sz="32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మహిమగా మార్చింది నీ కృప </a:t>
            </a:r>
            <a:r>
              <a:rPr lang="te-IN" sz="32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    </a:t>
            </a:r>
            <a:endParaRPr lang="en-IN" sz="332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4555991"/>
      </p:ext>
    </p:extLst>
  </p:cSld>
  <p:clrMapOvr>
    <a:masterClrMapping/>
  </p:clrMapOvr>
  <p:transition spd="slow">
    <p:wipe/>
  </p:transition>
</p:sld>
</file>

<file path=ppt/slides/slide1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0"/>
            <a:ext cx="16801663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ఆనందింప చేసి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అభిషేకించావు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ఆశ తీర ఆరాధన చేసే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9759721"/>
      </p:ext>
    </p:extLst>
  </p:cSld>
  <p:clrMapOvr>
    <a:masterClrMapping/>
  </p:clrMapOvr>
  <p:transition spd="slow">
    <p:wipe/>
  </p:transition>
</p:sld>
</file>

<file path=ppt/slides/slide1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E7E7EB-208C-4C69-849E-62440F6A5754}"/>
              </a:ext>
            </a:extLst>
          </p:cNvPr>
          <p:cNvSpPr txBox="1"/>
          <p:nvPr/>
        </p:nvSpPr>
        <p:spPr>
          <a:xfrm>
            <a:off x="2035277" y="412953"/>
            <a:ext cx="11562736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సహాయుడవు యేసయ్య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నడిపించి నావె మందవలె నీ స్వాస్ద్యమును</a:t>
            </a:r>
          </a:p>
          <a:p>
            <a:pPr algn="ctr"/>
            <a:endParaRPr lang="te-IN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సంకెళ్ళ సంబరాలు మూగబోయెను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నిత్యానందభరితులై సియోనుకు తిరిగివచ్చెను</a:t>
            </a:r>
          </a:p>
          <a:p>
            <a:pPr algn="ctr"/>
            <a:endParaRPr lang="en-US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  <a:p>
            <a:pPr algn="ctr"/>
            <a:endParaRPr lang="te-IN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485064717"/>
      </p:ext>
    </p:extLst>
  </p:cSld>
  <p:clrMapOvr>
    <a:masterClrMapping/>
  </p:clrMapOvr>
  <p:transition spd="slow">
    <p:wipe/>
  </p:transition>
</p:sld>
</file>

<file path=ppt/slides/slide1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08B71FF-BD9B-46ED-9DD9-D35FCA14B40A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సహాయుడవు యేసయ్య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నడిపించి 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075301027"/>
      </p:ext>
    </p:extLst>
  </p:cSld>
  <p:clrMapOvr>
    <a:masterClrMapping/>
  </p:clrMapOvr>
  <p:transition spd="slow">
    <p:wipe/>
  </p:transition>
</p:sld>
</file>

<file path=ppt/slides/slide1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F1DE3D3-59D3-4EBA-A356-38EC40FF2985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సంకెళ్ళ సంబరాలు మూగబోయెను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నిత్యానందభరితులై సియోనుకు తిరిగివచ్చెను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063036643"/>
      </p:ext>
    </p:extLst>
  </p:cSld>
  <p:clrMapOvr>
    <a:masterClrMapping/>
  </p:clrMapOvr>
  <p:transition spd="slow">
    <p:wipe/>
  </p:transition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223669391"/>
      </p:ext>
    </p:extLst>
  </p:cSld>
  <p:clrMapOvr>
    <a:masterClrMapping/>
  </p:clrMapOvr>
  <p:transition spd="slow">
    <p:wipe/>
  </p:transition>
</p:sld>
</file>

<file path=ppt/slides/slide1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E76C42-9AF8-463E-9F91-196CF457441B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233570561"/>
      </p:ext>
    </p:extLst>
  </p:cSld>
  <p:clrMapOvr>
    <a:masterClrMapping/>
  </p:clrMapOvr>
  <p:transition spd="slow">
    <p:wipe/>
  </p:transition>
</p:sld>
</file>

<file path=ppt/slides/slide1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82E0D6-B7BF-4DA5-9A6E-BBA8F76DE820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  <a:endParaRPr lang="en-IN" sz="72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9357855"/>
      </p:ext>
    </p:extLst>
  </p:cSld>
  <p:clrMapOvr>
    <a:masterClrMapping/>
  </p:clrMapOvr>
  <p:transition spd="slow">
    <p:wipe/>
  </p:transition>
</p:sld>
</file>

<file path=ppt/slides/slide1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DEB574-BA24-4F68-83AF-41701FFAAFA3}"/>
              </a:ext>
            </a:extLst>
          </p:cNvPr>
          <p:cNvSpPr txBox="1"/>
          <p:nvPr/>
        </p:nvSpPr>
        <p:spPr>
          <a:xfrm>
            <a:off x="1" y="0"/>
            <a:ext cx="15636874" cy="45550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నిను స్తుతించినా చాలు నా బ్రతుకు దినములో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నిను పొగిడినా చాలు నా గుండె గుడిలో (2)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ఉన్నా లేకున్నా నా స్థితి గతులే మారినా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సన్నిధిలో…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ఆనందించే భాగ్యమున్నా చాలు </a:t>
            </a:r>
            <a:endParaRPr lang="en-IN" sz="58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9034596"/>
      </p:ext>
    </p:extLst>
  </p:cSld>
  <p:clrMapOvr>
    <a:masterClrMapping/>
  </p:clrMapOvr>
  <p:transition spd="slow">
    <p:wipe/>
  </p:transition>
</p:sld>
</file>

<file path=ppt/slides/slide1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7F05FEC-97EF-48F2-9C84-C20EE3291198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స్తుతులకు పాత్రుడవు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స్తోత్రార్హుడవు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1409994"/>
      </p:ext>
    </p:extLst>
  </p:cSld>
  <p:clrMapOvr>
    <a:masterClrMapping/>
  </p:clrMapOvr>
  <p:transition spd="slow">
    <p:wipe/>
  </p:transition>
</p:sld>
</file>

<file path=ppt/slides/slide1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485F02-FA6B-4AF6-A2C0-6066D2D6A39F}"/>
              </a:ext>
            </a:extLst>
          </p:cNvPr>
          <p:cNvSpPr txBox="1"/>
          <p:nvPr/>
        </p:nvSpPr>
        <p:spPr>
          <a:xfrm>
            <a:off x="1" y="0"/>
            <a:ext cx="1563687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ప్రేమా స్వరూపుడవు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స్తోత్రార్హుడవు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3466500"/>
      </p:ext>
    </p:extLst>
  </p:cSld>
  <p:clrMapOvr>
    <a:masterClrMapping/>
  </p:clrMapOvr>
  <p:transition spd="slow">
    <p:wipe/>
  </p:transition>
</p:sld>
</file>

<file path=ppt/slides/slide1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87033D-21FA-4E4D-A9A8-26E5A9407443}"/>
              </a:ext>
            </a:extLst>
          </p:cNvPr>
          <p:cNvSpPr txBox="1"/>
          <p:nvPr/>
        </p:nvSpPr>
        <p:spPr>
          <a:xfrm>
            <a:off x="1" y="0"/>
            <a:ext cx="1563687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ఆరాధ్య దైవము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2201072"/>
      </p:ext>
    </p:extLst>
  </p:cSld>
  <p:clrMapOvr>
    <a:masterClrMapping/>
  </p:clrMapOvr>
  <p:transition spd="slow">
    <p:wipe/>
  </p:transition>
</p:sld>
</file>

<file path=ppt/slides/slide1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13935E-ED5B-498E-9564-3A3121316381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ఆదిసంభూతుడవు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ఆదరించు దేవుడవు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496448"/>
      </p:ext>
    </p:extLst>
  </p:cSld>
  <p:clrMapOvr>
    <a:masterClrMapping/>
  </p:clrMapOvr>
  <p:transition spd="slow">
    <p:wipe/>
  </p:transition>
</p:sld>
</file>

<file path=ppt/slides/slide1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70A66-97B5-4E57-9E07-296EEE3FBC22}"/>
              </a:ext>
            </a:extLst>
          </p:cNvPr>
          <p:cNvSpPr txBox="1"/>
          <p:nvPr/>
        </p:nvSpPr>
        <p:spPr>
          <a:xfrm>
            <a:off x="-3585" y="463183"/>
            <a:ext cx="1564046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నాలో మధురమైనది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 ఊహకందని క్షేమ శిఖరము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ఏరి కోరుకున్నావు ప్రేమ చూపి నన్ను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పరవశించి నాలో మహిమపరతు నిన్నే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సర్వకృపానిధి నీవు – సర్వాధికారివి నీవు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స్వరూపివి నీవు – ఆరాధింతును నిన్నే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</a:p>
          <a:p>
            <a:pPr algn="ctr"/>
            <a:endParaRPr lang="te-IN" sz="24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విరిగిన మనస్సుతో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కాదనలేదే నా మనవులు నీవు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హృదయము నిండిన గానం – నను నడిపే ప్రేమ కావ్యం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నిరతము నాలో నీవే – చెరగని దివ్య రూపం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బాహు బంధాల అనుబంధమా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ఆరాధన నీకే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 </a:t>
            </a:r>
          </a:p>
          <a:p>
            <a:pPr algn="ctr"/>
            <a:endParaRPr lang="te-IN" sz="24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పదములో జీవము నీవే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అడుగులో విజయము నీవే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ఎన్నడు విడువని ప్రేమ – నిను చేరే క్షణము రాదా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నీడగా నాతో నిలిచే – నీ కృపయే నాకు చాలును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ప్రేమ కురిపించు హేమంతమా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నా యేసురాజా ఆరాధన నీకే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</a:t>
            </a:r>
          </a:p>
        </p:txBody>
      </p:sp>
    </p:spTree>
    <p:extLst>
      <p:ext uri="{BB962C8B-B14F-4D97-AF65-F5344CB8AC3E}">
        <p14:creationId xmlns:p14="http://schemas.microsoft.com/office/powerpoint/2010/main" val="1939292197"/>
      </p:ext>
    </p:extLst>
  </p:cSld>
  <p:clrMapOvr>
    <a:masterClrMapping/>
  </p:clrMapOvr>
  <p:transition spd="slow">
    <p:wipe/>
  </p:transition>
</p:sld>
</file>

<file path=ppt/slides/slide1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-3585" y="51435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నాలో మధురమైనది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 ఊహకందని క్షేమ శిఖరము </a:t>
            </a:r>
            <a:r>
              <a:rPr lang="te-IN" sz="48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ఏరి కోరుకున్నావు ప్రేమ చూపి నన్ను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పరవశించి నాలో మహిమపరతు నిన్నే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సర్వకృపానిధి నీవు సర్వాధికారివి నీవు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స్వరూపివి నీవు ఆరాధింతును </a:t>
            </a:r>
            <a:r>
              <a:rPr lang="te-IN" sz="4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నిన్నే</a:t>
            </a:r>
            <a:r>
              <a:rPr lang="te-IN" sz="36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</a:t>
            </a:r>
            <a:endParaRPr lang="te-IN" sz="60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4937336"/>
      </p:ext>
    </p:extLst>
  </p:cSld>
  <p:clrMapOvr>
    <a:masterClrMapping/>
  </p:clrMapOvr>
  <p:transition spd="slow">
    <p:wipe/>
  </p:transition>
</p:sld>
</file>

<file path=ppt/slides/slide1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117606-C644-4CE3-AF05-0158FA2FD2A8}"/>
              </a:ext>
            </a:extLst>
          </p:cNvPr>
          <p:cNvSpPr txBox="1"/>
          <p:nvPr/>
        </p:nvSpPr>
        <p:spPr>
          <a:xfrm>
            <a:off x="-3585" y="160020"/>
            <a:ext cx="1564046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విరిగిన మనస్సుతో</a:t>
            </a:r>
            <a:r>
              <a:rPr lang="en-US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కాదనలేదే నా మనవులు నీవు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హృదయము నిండిన గానం నను నడిపే ప్రేమ కావ్యం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నిరతము నాలో నీవే చెరగని దివ్య రూపం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బాహు బంధాల అనుబంధమా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ఆరాధన నీకే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396204158"/>
      </p:ext>
    </p:extLst>
  </p:cSld>
  <p:clrMapOvr>
    <a:masterClrMapping/>
  </p:clrMapOvr>
  <p:transition spd="slow">
    <p:wipe/>
  </p:transition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తప్పిపోయిన గోర్రెనై తిరిగాను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దారి కానరాక సిలువ దరికి చేరాను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ఆకరి రక్తపు బొట్టును నా కొరకై ధారపోసి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త్యాగముతో విడిపించితివా ||2|| 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7800947"/>
      </p:ext>
    </p:extLst>
  </p:cSld>
  <p:clrMapOvr>
    <a:masterClrMapping/>
  </p:clrMapOvr>
  <p:transition spd="slow">
    <p:wipe/>
  </p:transition>
</p:sld>
</file>

<file path=ppt/slides/slide1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3585" y="77062"/>
            <a:ext cx="1564046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పదములో జీవము నీవే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అడుగులో విజయము నీవే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ఎన్నడు విడువని ప్రేమ – నిను చేరే క్షణము రాదా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నీడగా నాతో నిలిచే నీ కృపయే నాకు చాలును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ప్రేమ కురిపించు హేమంతమా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నా యేసురాజా ఆరాధన నీకే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</a:t>
            </a:r>
          </a:p>
        </p:txBody>
      </p:sp>
    </p:spTree>
    <p:extLst>
      <p:ext uri="{BB962C8B-B14F-4D97-AF65-F5344CB8AC3E}">
        <p14:creationId xmlns:p14="http://schemas.microsoft.com/office/powerpoint/2010/main" val="2107149226"/>
      </p:ext>
    </p:extLst>
  </p:cSld>
  <p:clrMapOvr>
    <a:masterClrMapping/>
  </p:clrMapOvr>
  <p:transition spd="slow">
    <p:wipe/>
  </p:transition>
</p:sld>
</file>

<file path=ppt/slides/slide1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E2C6EE-ED91-4764-B870-542FF012F5F6}"/>
              </a:ext>
            </a:extLst>
          </p:cNvPr>
          <p:cNvSpPr txBox="1"/>
          <p:nvPr/>
        </p:nvSpPr>
        <p:spPr>
          <a:xfrm>
            <a:off x="280732" y="598637"/>
            <a:ext cx="1564046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నిరంతరం ఉండునది నిజదేవుని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 - నా యేసుని ప్రేమ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మరణపులోయలో నను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కాచినది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శ్రమలో నను ఓదార్చినది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వీడనిది - ఎడబాయనిది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మారనిది మధురమైనది </a:t>
            </a:r>
            <a:r>
              <a:rPr lang="te-IN" sz="2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పాపములను భరియించినది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నాకై శ్రమలను సహియించినది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మారుగా – మరణించినది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జీవముతో బ్రతుకించునది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మత్సరపడనిది – డంబములేనిది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మరణమంత బలమైనది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దయచూపునది-సహియించునది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అన్నిటిలో శ్రేష్ఠమైనది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0980561"/>
      </p:ext>
    </p:extLst>
  </p:cSld>
  <p:clrMapOvr>
    <a:masterClrMapping/>
  </p:clrMapOvr>
  <p:transition spd="slow">
    <p:wipe/>
  </p:transition>
</p:sld>
</file>

<file path=ppt/slides/slide1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650BAC-F7AC-4465-BEE6-812F87FE8382}"/>
              </a:ext>
            </a:extLst>
          </p:cNvPr>
          <p:cNvSpPr txBox="1"/>
          <p:nvPr/>
        </p:nvSpPr>
        <p:spPr>
          <a:xfrm>
            <a:off x="-3585" y="-4572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నిరంతరం ఉండునది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నిజదేవుని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 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8391184"/>
      </p:ext>
    </p:extLst>
  </p:cSld>
  <p:clrMapOvr>
    <a:masterClrMapping/>
  </p:clrMapOvr>
  <p:transition spd="slow">
    <p:wipe/>
  </p:transition>
</p:sld>
</file>

<file path=ppt/slides/slide1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D9C847-2011-4F3C-AC3F-BB43BB632194}"/>
              </a:ext>
            </a:extLst>
          </p:cNvPr>
          <p:cNvSpPr txBox="1"/>
          <p:nvPr/>
        </p:nvSpPr>
        <p:spPr>
          <a:xfrm>
            <a:off x="0" y="6858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మరణపులోయలో నను</a:t>
            </a:r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కాచినది</a:t>
            </a:r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శ్రమలో నను ఓదార్చినది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వీడనిది - ఎడబాయనిది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మారనిది మధురమైనది </a:t>
            </a:r>
            <a:r>
              <a:rPr lang="te-IN" sz="72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</a:t>
            </a:r>
            <a:endParaRPr lang="en-IN" sz="72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270669"/>
      </p:ext>
    </p:extLst>
  </p:cSld>
  <p:clrMapOvr>
    <a:masterClrMapping/>
  </p:clrMapOvr>
  <p:transition spd="slow">
    <p:wipe/>
  </p:transition>
</p:sld>
</file>

<file path=ppt/slides/slide1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779933-9D2E-4AF0-A557-B064030315E7}"/>
              </a:ext>
            </a:extLst>
          </p:cNvPr>
          <p:cNvSpPr txBox="1"/>
          <p:nvPr/>
        </p:nvSpPr>
        <p:spPr>
          <a:xfrm>
            <a:off x="-28575" y="2286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పాపములను భరియించినది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నాకై శ్రమలను సహియించినది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మారుగా – మరణించినది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జీవముతో బ్రతుకించునది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3067336"/>
      </p:ext>
    </p:extLst>
  </p:cSld>
  <p:clrMapOvr>
    <a:masterClrMapping/>
  </p:clrMapOvr>
  <p:transition spd="slow">
    <p:wipe/>
  </p:transition>
</p:sld>
</file>

<file path=ppt/slides/slide1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F7303F-030E-483C-B120-D607146F60FC}"/>
              </a:ext>
            </a:extLst>
          </p:cNvPr>
          <p:cNvSpPr txBox="1"/>
          <p:nvPr/>
        </p:nvSpPr>
        <p:spPr>
          <a:xfrm>
            <a:off x="-3585" y="-142875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మత్సరపడనిది డంబములేనిది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మరణమంత బలమైనది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దయచూపునది-సహియించునది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అన్నిటిలో శ్రేష్ఠమైనది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4453337"/>
      </p:ext>
    </p:extLst>
  </p:cSld>
  <p:clrMapOvr>
    <a:masterClrMapping/>
  </p:clrMapOvr>
  <p:transition spd="slow">
    <p:wipe/>
  </p:transition>
</p:sld>
</file>

<file path=ppt/slides/slide1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502920"/>
            <a:ext cx="15636874" cy="85869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ఆదరణ కిరణమా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పూజ్యుడ పరిపూర్ణుడా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ఆనంద నిలయమా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 మించి పాడనా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 శృంగము నీవే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 చేసెద నీకే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స్తుతులర్పించెద నీకే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altLang="en-US" sz="24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సమ్మతిలేని సుడిగుం</a:t>
            </a:r>
            <a:r>
              <a:rPr lang="te-IN" altLang="en-US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డా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 ఆవరించగా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గమనములేని పోరాటాలే తరుముచుండగా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 నా యెడల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సందేహ మేమి లేకుండా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హేతువే లేని ప్రేమ చూపించి 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చాటునే దాచావు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అమృత సంగీతము నీవే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స్తుతిమాలిక నీకే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వజ్ర సంకల్పము నీవే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rgbClr val="6600FF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మార్గదర్శివై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సత్యవంతుడా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మనస్సుతో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హృదయార్చనే చేసెద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వాడలో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kumimoji="0" lang="te-IN" altLang="en-US" sz="2400" b="0" i="0" u="none" strike="noStrike" cap="none" normalizeH="0" baseline="0" dirty="0">
              <a:ln>
                <a:noFill/>
              </a:ln>
              <a:solidFill>
                <a:srgbClr val="6600FF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ఉంటే చాలయ్యా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కనుల పండుగ నీవేగా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విజయశిఖరము నీవేగా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rgbClr val="6600FF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851327"/>
      </p:ext>
    </p:extLst>
  </p:cSld>
  <p:clrMapOvr>
    <a:masterClrMapping/>
  </p:clrMapOvr>
  <p:transition spd="slow">
    <p:wipe/>
  </p:transition>
</p:sld>
</file>

<file path=ppt/slides/slide1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A30AB7-81F6-416A-8D86-F91C0840D215}"/>
              </a:ext>
            </a:extLst>
          </p:cNvPr>
          <p:cNvSpPr txBox="1"/>
          <p:nvPr/>
        </p:nvSpPr>
        <p:spPr>
          <a:xfrm>
            <a:off x="-635" y="0"/>
            <a:ext cx="15637510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ఆదరణ కిరణమా</a:t>
            </a:r>
            <a:b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పూజ్యుడ పరిపూర్ణుడా </a:t>
            </a:r>
            <a: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ఆనంద నిలయమా</a:t>
            </a:r>
            <a:b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 మించి పాడనా</a:t>
            </a:r>
            <a:b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నా రక్షణ శృంగము నీవే</a:t>
            </a:r>
            <a:b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 చేసెద నీకే </a:t>
            </a:r>
            <a: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స్తుతులర్పించెద నీకే</a:t>
            </a:r>
            <a:endParaRPr lang="en-IN" sz="6200" dirty="0">
              <a:solidFill>
                <a:srgbClr val="66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4018236"/>
      </p:ext>
    </p:extLst>
  </p:cSld>
  <p:clrMapOvr>
    <a:masterClrMapping/>
  </p:clrMapOvr>
  <p:transition spd="slow">
    <p:wipe/>
  </p:transition>
</p:sld>
</file>

<file path=ppt/slides/slide1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761941-8C9A-4205-8820-C7D352301718}"/>
              </a:ext>
            </a:extLst>
          </p:cNvPr>
          <p:cNvSpPr txBox="1"/>
          <p:nvPr/>
        </p:nvSpPr>
        <p:spPr>
          <a:xfrm>
            <a:off x="-635" y="114301"/>
            <a:ext cx="15637510" cy="54784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సమ్మతిలేని సుడిగుండాలే ఆవరించగా</a:t>
            </a:r>
            <a:b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గమనములేని పోరాటాలే తరుముచుండగా</a:t>
            </a:r>
            <a:b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 నా యెడల సందేహ మేమి లేకుండా</a:t>
            </a:r>
            <a:b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 లేని ప్రేమ చూపించి </a:t>
            </a:r>
          </a:p>
          <a:p>
            <a:pPr algn="ctr"/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 చాటునే దాచావు (2)</a:t>
            </a:r>
            <a:b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 అమృత సంగీతము నీవే</a:t>
            </a:r>
            <a:b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స్తుతిమాలిక నీకే  వజ్ర సంకల్పము నీవ</a:t>
            </a:r>
          </a:p>
        </p:txBody>
      </p:sp>
    </p:spTree>
    <p:extLst>
      <p:ext uri="{BB962C8B-B14F-4D97-AF65-F5344CB8AC3E}">
        <p14:creationId xmlns:p14="http://schemas.microsoft.com/office/powerpoint/2010/main" val="712926198"/>
      </p:ext>
    </p:extLst>
  </p:cSld>
  <p:clrMapOvr>
    <a:masterClrMapping/>
  </p:clrMapOvr>
  <p:transition spd="slow">
    <p:wipe/>
  </p:transition>
</p:sld>
</file>

<file path=ppt/slides/slide1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2A6DF-55BE-47A3-B003-432EED924414}"/>
              </a:ext>
            </a:extLst>
          </p:cNvPr>
          <p:cNvSpPr txBox="1"/>
          <p:nvPr/>
        </p:nvSpPr>
        <p:spPr>
          <a:xfrm>
            <a:off x="-635" y="91441"/>
            <a:ext cx="1563751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మార్గదర్శివై</a:t>
            </a:r>
            <a:b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సత్యవంతుడా</a:t>
            </a:r>
            <a:b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మనస్సుతో హృదయార్చనే చేసెద</a:t>
            </a:r>
            <a:b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వాడలో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kumimoji="0" lang="te-IN" altLang="en-US" sz="4800" b="0" i="0" u="none" strike="noStrike" cap="none" normalizeH="0" baseline="0" dirty="0">
              <a:ln>
                <a:noFill/>
              </a:ln>
              <a:solidFill>
                <a:srgbClr val="6600FF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ఉంటే చాలయ్యా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కనుల పండుగ నీవేగా</a:t>
            </a:r>
            <a:b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విజయశిఖరము నీవేగా</a:t>
            </a:r>
            <a:endParaRPr lang="en-IN" sz="4800" dirty="0">
              <a:solidFill>
                <a:srgbClr val="66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645608"/>
      </p:ext>
    </p:extLst>
  </p:cSld>
  <p:clrMapOvr>
    <a:masterClrMapping/>
  </p:clrMapOvr>
  <p:transition spd="slow">
    <p:wipe/>
  </p:transition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844285047"/>
      </p:ext>
    </p:extLst>
  </p:cSld>
  <p:clrMapOvr>
    <a:masterClrMapping/>
  </p:clrMapOvr>
  <p:transition spd="slow">
    <p:wipe/>
  </p:transition>
</p:sld>
</file>

<file path=ppt/slides/slide1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D73126-C085-4759-802E-AAE4016D54D1}"/>
              </a:ext>
            </a:extLst>
          </p:cNvPr>
          <p:cNvSpPr txBox="1"/>
          <p:nvPr/>
        </p:nvSpPr>
        <p:spPr>
          <a:xfrm>
            <a:off x="1772756" y="707923"/>
            <a:ext cx="12090728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సుగుణాల సంపన్నుడా – స్తుతి గానాల వారసుడా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జీవింతును నిత్యము నీ నీడలో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ఆస్వాదింతును నీ మాటల మకరందము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నీతో జీవించగానే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బ్రతుకు బ్రతుకుగా మారేనులే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నాట్యమాడేను నా అంతరంగము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రక్షణానంద భాగ్యమే  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నిన్ను వెన్నంటగానే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 కనిపించెనే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నడిపించాగలవు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నడవవలసిన త్రోవలో   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కృప తలంచగానే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శ్రమలు శ్రమలుగా అనిపించలేదే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నాకిచ్చే మహిమ ఎదుట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ఇవి ఎన్నతగినవి కావే   </a:t>
            </a:r>
          </a:p>
        </p:txBody>
      </p:sp>
    </p:spTree>
    <p:extLst>
      <p:ext uri="{BB962C8B-B14F-4D97-AF65-F5344CB8AC3E}">
        <p14:creationId xmlns:p14="http://schemas.microsoft.com/office/powerpoint/2010/main" val="3790586474"/>
      </p:ext>
    </p:extLst>
  </p:cSld>
  <p:clrMapOvr>
    <a:masterClrMapping/>
  </p:clrMapOvr>
  <p:transition spd="slow">
    <p:wipe/>
  </p:transition>
</p:sld>
</file>

<file path=ppt/slides/slide1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4DA412-9613-4560-8EB9-F56858A7FC28}"/>
              </a:ext>
            </a:extLst>
          </p:cNvPr>
          <p:cNvSpPr txBox="1"/>
          <p:nvPr/>
        </p:nvSpPr>
        <p:spPr>
          <a:xfrm>
            <a:off x="-4989" y="0"/>
            <a:ext cx="15641864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సుగుణాల సంపన్నుడా 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గానాల వారసుడా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జీవింతును నిత్యము నీ నీడలో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ఆస్వాదింతును నీ మాటల మకరందము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336790"/>
      </p:ext>
    </p:extLst>
  </p:cSld>
  <p:clrMapOvr>
    <a:masterClrMapping/>
  </p:clrMapOvr>
  <p:transition spd="slow">
    <p:wipe/>
  </p:transition>
</p:sld>
</file>

<file path=ppt/slides/slide1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43505D-B2F2-4E6F-8A80-CD3C219A4FAC}"/>
              </a:ext>
            </a:extLst>
          </p:cNvPr>
          <p:cNvSpPr txBox="1"/>
          <p:nvPr/>
        </p:nvSpPr>
        <p:spPr>
          <a:xfrm>
            <a:off x="-3585" y="147486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నీతో జీవించగానే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బ్రతుకు బ్రతుకుగా మారేనులే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నాట్యమాడేను నా అంతరంగము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రక్షణానంద భాగ్యమే        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2786025"/>
      </p:ext>
    </p:extLst>
  </p:cSld>
  <p:clrMapOvr>
    <a:masterClrMapping/>
  </p:clrMapOvr>
  <p:transition spd="slow">
    <p:wipe/>
  </p:transition>
</p:sld>
</file>

<file path=ppt/slides/slide1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F74425-A689-4DB1-9420-E23BD240CC46}"/>
              </a:ext>
            </a:extLst>
          </p:cNvPr>
          <p:cNvSpPr txBox="1"/>
          <p:nvPr/>
        </p:nvSpPr>
        <p:spPr>
          <a:xfrm>
            <a:off x="-3585" y="1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నిన్ను వెన్నంటగానే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 కనిపించెనే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నడిపించాగలవు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నడవవలసిన త్రోవలో   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8898135"/>
      </p:ext>
    </p:extLst>
  </p:cSld>
  <p:clrMapOvr>
    <a:masterClrMapping/>
  </p:clrMapOvr>
  <p:transition spd="slow">
    <p:wipe/>
  </p:transition>
</p:sld>
</file>

<file path=ppt/slides/slide1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35FE67-817E-44DD-B775-DD818A74E168}"/>
              </a:ext>
            </a:extLst>
          </p:cNvPr>
          <p:cNvSpPr txBox="1"/>
          <p:nvPr/>
        </p:nvSpPr>
        <p:spPr>
          <a:xfrm>
            <a:off x="-3585" y="1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కృప తలంచగానే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శ్రమలు శ్రమలుగా అనిపించలేదే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నాకిచ్చే మహిమ ఎదుట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ఇవి ఎన్నతగినవి కావే   </a:t>
            </a:r>
          </a:p>
        </p:txBody>
      </p:sp>
    </p:spTree>
    <p:extLst>
      <p:ext uri="{BB962C8B-B14F-4D97-AF65-F5344CB8AC3E}">
        <p14:creationId xmlns:p14="http://schemas.microsoft.com/office/powerpoint/2010/main" val="1457672739"/>
      </p:ext>
    </p:extLst>
  </p:cSld>
  <p:clrMapOvr>
    <a:masterClrMapping/>
  </p:clrMapOvr>
  <p:transition spd="slow">
    <p:wipe/>
  </p:transition>
</p:sld>
</file>

<file path=ppt/slides/slide1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9E24F2B-03B0-48DF-B9D3-8213BA8E8689}"/>
              </a:ext>
            </a:extLst>
          </p:cNvPr>
          <p:cNvSpPr txBox="1"/>
          <p:nvPr/>
        </p:nvSpPr>
        <p:spPr>
          <a:xfrm>
            <a:off x="3910013" y="1894344"/>
            <a:ext cx="7820024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దేవుడవయ్యా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చింతలన్ని తీరేనయ్యా నిను చేరగా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1800" b="1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ఘోరపాపినైన నేనూ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దూరంగా పారిపోగా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నను క్షమియించి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హత్తుకొన్నావయ్యా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నాకున్న వారందరూ 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విడచిపోయిననూ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ఎన్నెన్నో ఇబ్బందులకు గురి చేసిననూ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నీవు విడువలేదయ్యా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1800" b="1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లేకుండ నేనూ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ఈ లోకంలో బ్రతుకలేనయ్యా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కూడా ఈ లోకం నుండీ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పరలోకం చేరెదనేసయ్యా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465278"/>
      </p:ext>
    </p:extLst>
  </p:cSld>
  <p:clrMapOvr>
    <a:masterClrMapping/>
  </p:clrMapOvr>
  <p:transition spd="slow">
    <p:wipe/>
  </p:transition>
</p:sld>
</file>

<file path=ppt/slides/slide1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9CDB86A-B302-4A27-B661-DD5A498D095E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దేవుడవయ్యా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చింతలన్ని తీరేనయ్యా నిను చేరగా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 </a:t>
            </a:r>
            <a:r>
              <a:rPr lang="te-IN" sz="54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8800" b="1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4706559"/>
      </p:ext>
    </p:extLst>
  </p:cSld>
  <p:clrMapOvr>
    <a:masterClrMapping/>
  </p:clrMapOvr>
  <p:transition spd="slow">
    <p:wipe/>
  </p:transition>
</p:sld>
</file>

<file path=ppt/slides/slide1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CAC7364-929F-4104-87C1-AD62681B7A26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ఘోరపాపినైన నేనూ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దూరంగా పారిపోగా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నను క్షమియించి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హత్తుకొన్నావయ్యా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758345"/>
      </p:ext>
    </p:extLst>
  </p:cSld>
  <p:clrMapOvr>
    <a:masterClrMapping/>
  </p:clrMapOvr>
  <p:transition spd="slow">
    <p:wipe/>
  </p:transition>
</p:sld>
</file>

<file path=ppt/slides/slide1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6027DB-1DE9-46AE-B37E-3C65431360FB}"/>
              </a:ext>
            </a:extLst>
          </p:cNvPr>
          <p:cNvSpPr txBox="1"/>
          <p:nvPr/>
        </p:nvSpPr>
        <p:spPr>
          <a:xfrm>
            <a:off x="3175" y="0"/>
            <a:ext cx="15633700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నాకున్న వారందరూ 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విడచిపోయిననూ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ఎన్నెన్నో ఇబ్బందులకు గురి చేసిననూ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నీవు విడువలేదయ్యా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8800" b="1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258250"/>
      </p:ext>
    </p:extLst>
  </p:cSld>
  <p:clrMapOvr>
    <a:masterClrMapping/>
  </p:clrMapOvr>
  <p:transition spd="slow">
    <p:wipe/>
  </p:transition>
</p:sld>
</file>

<file path=ppt/slides/slide1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8EFABA-06C4-43D1-BB88-90BBA34FE6BA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లేకుండ నేనూ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ఈ లోకంలో బ్రతుకలేనయ్యా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కూడా ఈ లోకం నుండీ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పరలోకం చేరెదనేసయ్యా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469715"/>
      </p:ext>
    </p:extLst>
  </p:cSld>
  <p:clrMapOvr>
    <a:masterClrMapping/>
  </p:clrMapOvr>
  <p:transition spd="slow">
    <p:wipe/>
  </p:transition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అన్యాయపు తీర్పునొంది ఘోరమైన శిక్షను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ద్వేషాగ్ని జ్వాలలో దోషివై నిలిచావా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దోషక్రియలకై సిలువలో బలి అయితివా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క్రయ ధనముతో రక్షించితివా ||2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1432071969"/>
      </p:ext>
    </p:extLst>
  </p:cSld>
  <p:clrMapOvr>
    <a:masterClrMapping/>
  </p:clrMapOvr>
  <p:transition spd="slow">
    <p:wipe/>
  </p:transition>
</p:sld>
</file>

<file path=ppt/slides/slide1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BF7E679-6F8C-4DA4-9759-218A649292AA}"/>
              </a:ext>
            </a:extLst>
          </p:cNvPr>
          <p:cNvSpPr txBox="1"/>
          <p:nvPr/>
        </p:nvSpPr>
        <p:spPr>
          <a:xfrm>
            <a:off x="0" y="22738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ప్రేమించెదన్ అధికముగా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ఆరాధింతున్ ఆసక్తితో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b="0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నిన్ను పూర్ణ మనసుతో ఆరాధింతున్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పూర్ణ బలముతో ప్రేమించెదన్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ఆరాధనా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ఆ.. ఆ.. ఆరాధన ఆరాధనా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4902585"/>
      </p:ext>
    </p:extLst>
  </p:cSld>
  <p:clrMapOvr>
    <a:masterClrMapping/>
  </p:clrMapOvr>
  <p:transition spd="slow">
    <p:wipe/>
  </p:transition>
</p:sld>
</file>

<file path=ppt/slides/slide1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35220D7-F524-48BC-8767-611CF11BB688}"/>
              </a:ext>
            </a:extLst>
          </p:cNvPr>
          <p:cNvSpPr txBox="1"/>
          <p:nvPr/>
        </p:nvSpPr>
        <p:spPr>
          <a:xfrm>
            <a:off x="-1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ఎబినేజరే ఎబినేజరే</a:t>
            </a:r>
            <a:b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ఇంత వరకు ఆదుకొన్నావే </a:t>
            </a:r>
            <a:r>
              <a:rPr lang="te-IN" sz="72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ఇంత వరకు ఆదుకొన్నావే   </a:t>
            </a:r>
            <a:endParaRPr lang="en-IN" sz="96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0172934"/>
      </p:ext>
    </p:extLst>
  </p:cSld>
  <p:clrMapOvr>
    <a:masterClrMapping/>
  </p:clrMapOvr>
  <p:transition spd="slow">
    <p:wipe/>
  </p:transition>
</p:sld>
</file>

<file path=ppt/slides/slide1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A6A7EF7-55A9-45CE-BCC7-D37AED93CEC8}"/>
              </a:ext>
            </a:extLst>
          </p:cNvPr>
          <p:cNvSpPr txBox="1"/>
          <p:nvPr/>
        </p:nvSpPr>
        <p:spPr>
          <a:xfrm>
            <a:off x="0" y="88491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</a:t>
            </a:r>
            <a:endParaRPr lang="en-IN" sz="6600" b="0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</a:t>
            </a:r>
            <a:b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స్వస్థపరిచావే వందనమయ్యా </a:t>
            </a:r>
            <a:r>
              <a:rPr lang="te-IN" sz="44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436260409"/>
      </p:ext>
    </p:extLst>
  </p:cSld>
  <p:clrMapOvr>
    <a:masterClrMapping/>
  </p:clrMapOvr>
  <p:transition spd="slow">
    <p:wipe/>
  </p:transition>
</p:sld>
</file>

<file path=ppt/slides/slide1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036BD1-D14E-4013-8E20-0A6949AC8CE6}"/>
              </a:ext>
            </a:extLst>
          </p:cNvPr>
          <p:cNvSpPr txBox="1"/>
          <p:nvPr/>
        </p:nvSpPr>
        <p:spPr>
          <a:xfrm>
            <a:off x="1799303" y="855406"/>
            <a:ext cx="11090788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ఆనందమే మహానందమే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ఆనందమే మహానందమే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యేసుతో నా జీవితం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మహానందమే </a:t>
            </a:r>
          </a:p>
          <a:p>
            <a:pPr algn="ctr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 యాత్రలో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పలుశోధనలు వచ్చినా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బలపరచెనే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బలహీనతలు తీర్చెనే   </a:t>
            </a:r>
          </a:p>
          <a:p>
            <a:pPr algn="ctr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షాలేము రారాజుగా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నాకొరకే రానుండెగా  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మేఘాలలో నే కలిసెద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యేసునే గాంచెదా 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191016722"/>
      </p:ext>
    </p:extLst>
  </p:cSld>
  <p:clrMapOvr>
    <a:masterClrMapping/>
  </p:clrMapOvr>
  <p:transition spd="slow">
    <p:wipe/>
  </p:transition>
</p:sld>
</file>

<file path=ppt/slides/slide1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171CB4-679B-422A-B8F6-BA184C5B65AD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ఆనందమే మహానందమే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ఆనందమే మహానందమే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యేసుతో నా జీవితం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మహానందమే </a:t>
            </a:r>
          </a:p>
        </p:txBody>
      </p:sp>
    </p:spTree>
    <p:extLst>
      <p:ext uri="{BB962C8B-B14F-4D97-AF65-F5344CB8AC3E}">
        <p14:creationId xmlns:p14="http://schemas.microsoft.com/office/powerpoint/2010/main" val="410726874"/>
      </p:ext>
    </p:extLst>
  </p:cSld>
  <p:clrMapOvr>
    <a:masterClrMapping/>
  </p:clrMapOvr>
  <p:transition spd="slow">
    <p:wipe/>
  </p:transition>
</p:sld>
</file>

<file path=ppt/slides/slide1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4A8712B-AA4E-4CC5-8FA0-2ED7A7382ED0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 యాత్రలో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పలుశోధనలు వచ్చినా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బలపరచెనే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బలహీనతలు తీర్చెనే   </a:t>
            </a:r>
          </a:p>
        </p:txBody>
      </p:sp>
    </p:spTree>
    <p:extLst>
      <p:ext uri="{BB962C8B-B14F-4D97-AF65-F5344CB8AC3E}">
        <p14:creationId xmlns:p14="http://schemas.microsoft.com/office/powerpoint/2010/main" val="1776098900"/>
      </p:ext>
    </p:extLst>
  </p:cSld>
  <p:clrMapOvr>
    <a:masterClrMapping/>
  </p:clrMapOvr>
  <p:transition spd="slow">
    <p:wipe/>
  </p:transition>
</p:sld>
</file>

<file path=ppt/slides/slide1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C27102-F182-423A-9B75-759B614DFC06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షాలేము రారాజుగా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నాకొరకే రానుండెగా  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మేఘాలలో నే కలిసెద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యేసునే గాంచెదా </a:t>
            </a:r>
            <a:endParaRPr lang="en-IN" sz="8800" dirty="0"/>
          </a:p>
        </p:txBody>
      </p:sp>
    </p:spTree>
    <p:extLst>
      <p:ext uri="{BB962C8B-B14F-4D97-AF65-F5344CB8AC3E}">
        <p14:creationId xmlns:p14="http://schemas.microsoft.com/office/powerpoint/2010/main" val="1596950026"/>
      </p:ext>
    </p:extLst>
  </p:cSld>
  <p:clrMapOvr>
    <a:masterClrMapping/>
  </p:clrMapOvr>
  <p:transition spd="slow">
    <p:wipe/>
  </p:transition>
</p:sld>
</file>

<file path=ppt/slides/slide1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9D04C2-22A0-4DA0-A6A9-68DE8247E8E2}"/>
              </a:ext>
            </a:extLst>
          </p:cNvPr>
          <p:cNvSpPr txBox="1"/>
          <p:nvPr/>
        </p:nvSpPr>
        <p:spPr>
          <a:xfrm>
            <a:off x="3910115" y="1061994"/>
            <a:ext cx="7816644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కన్నతల్లి చేర్చునట్లు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చేర్చును నా ప్రియుడు (2)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హల్లేలుయా హల్లేలుయా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కౌగిటిలో హత్తుకొనున్‌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చింతలన్‌ బాపును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పట్టి నడుపును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శిఖరముపై నిలుపును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కొరకై మరణించే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పాపముల్‌ భరియించే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విడువడు ఎప్పుడు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విడనాడడు ఎన్నడు (2)</a:t>
            </a:r>
            <a:endParaRPr lang="en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8447892"/>
      </p:ext>
    </p:extLst>
  </p:cSld>
  <p:clrMapOvr>
    <a:masterClrMapping/>
  </p:clrMapOvr>
  <p:transition spd="slow">
    <p:wipe/>
  </p:transition>
</p:sld>
</file>

<file path=ppt/slides/slide1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FC31164-84D3-47D6-8730-F3D3374C06C2}"/>
              </a:ext>
            </a:extLst>
          </p:cNvPr>
          <p:cNvSpPr txBox="1"/>
          <p:nvPr/>
        </p:nvSpPr>
        <p:spPr>
          <a:xfrm>
            <a:off x="-3585" y="0"/>
            <a:ext cx="1564046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కన్నతల్లి చేర్చునట్లు</a:t>
            </a:r>
          </a:p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చేర్చును నా ప్రియుడు (2)</a:t>
            </a:r>
          </a:p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హల్లేలుయా హల్లేలుయా (2)</a:t>
            </a:r>
          </a:p>
        </p:txBody>
      </p:sp>
    </p:spTree>
    <p:extLst>
      <p:ext uri="{BB962C8B-B14F-4D97-AF65-F5344CB8AC3E}">
        <p14:creationId xmlns:p14="http://schemas.microsoft.com/office/powerpoint/2010/main" val="2872260997"/>
      </p:ext>
    </p:extLst>
  </p:cSld>
  <p:clrMapOvr>
    <a:masterClrMapping/>
  </p:clrMapOvr>
  <p:transition spd="slow">
    <p:wipe/>
  </p:transition>
</p:sld>
</file>

<file path=ppt/slides/slide1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A0C5D2-86FC-493A-8AAE-CFDFA02BBB3E}"/>
              </a:ext>
            </a:extLst>
          </p:cNvPr>
          <p:cNvSpPr txBox="1"/>
          <p:nvPr/>
        </p:nvSpPr>
        <p:spPr>
          <a:xfrm>
            <a:off x="-3585" y="1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4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కౌగిటిలో హత్తుకొనున్‌</a:t>
            </a:r>
          </a:p>
          <a:p>
            <a:pPr algn="ctr"/>
            <a:r>
              <a:rPr lang="te-IN" sz="14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చింతలన్‌ బాపును </a:t>
            </a:r>
            <a:r>
              <a:rPr lang="te-IN" sz="8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4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643043"/>
      </p:ext>
    </p:extLst>
  </p:cSld>
  <p:clrMapOvr>
    <a:masterClrMapping/>
  </p:clrMapOvr>
  <p:transition spd="slow">
    <p:wipe/>
  </p:transition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3055139499"/>
      </p:ext>
    </p:extLst>
  </p:cSld>
  <p:clrMapOvr>
    <a:masterClrMapping/>
  </p:clrMapOvr>
  <p:transition spd="slow">
    <p:wipe/>
  </p:transition>
</p:sld>
</file>

<file path=ppt/slides/slide1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3B58BF-E15F-4F31-BCF7-B9E32868FA2F}"/>
              </a:ext>
            </a:extLst>
          </p:cNvPr>
          <p:cNvSpPr txBox="1"/>
          <p:nvPr/>
        </p:nvSpPr>
        <p:spPr>
          <a:xfrm>
            <a:off x="-3585" y="1"/>
            <a:ext cx="15640460" cy="47243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56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పట్టి నడుపును</a:t>
            </a:r>
          </a:p>
          <a:p>
            <a:pPr algn="ctr"/>
            <a:r>
              <a:rPr lang="en-IN" sz="145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45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శిఖరముపై నిలుపును </a:t>
            </a:r>
            <a:r>
              <a:rPr lang="te-IN" sz="72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56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7488471"/>
      </p:ext>
    </p:extLst>
  </p:cSld>
  <p:clrMapOvr>
    <a:masterClrMapping/>
  </p:clrMapOvr>
  <p:transition spd="slow">
    <p:wipe/>
  </p:transition>
</p:sld>
</file>

<file path=ppt/slides/slide1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F85378-009B-4191-8732-F402D291ECC7}"/>
              </a:ext>
            </a:extLst>
          </p:cNvPr>
          <p:cNvSpPr txBox="1"/>
          <p:nvPr/>
        </p:nvSpPr>
        <p:spPr>
          <a:xfrm>
            <a:off x="-3585" y="176983"/>
            <a:ext cx="15640460" cy="63401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కొరకై మరణించే</a:t>
            </a:r>
          </a:p>
          <a:p>
            <a:pPr algn="ctr"/>
            <a:r>
              <a:rPr lang="en-IN" sz="13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3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పాపముల్‌ భరియించే </a:t>
            </a:r>
            <a:r>
              <a:rPr lang="te-IN" sz="72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endParaRPr lang="te-IN" sz="13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2773749"/>
      </p:ext>
    </p:extLst>
  </p:cSld>
  <p:clrMapOvr>
    <a:masterClrMapping/>
  </p:clrMapOvr>
  <p:transition spd="slow">
    <p:wipe/>
  </p:transition>
</p:sld>
</file>

<file path=ppt/slides/slide1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D16A50-53CC-4553-92D6-0C8F792883E6}"/>
              </a:ext>
            </a:extLst>
          </p:cNvPr>
          <p:cNvSpPr txBox="1"/>
          <p:nvPr/>
        </p:nvSpPr>
        <p:spPr>
          <a:xfrm>
            <a:off x="-3585" y="206480"/>
            <a:ext cx="15640460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విడువడు ఎప్పుడు</a:t>
            </a:r>
          </a:p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విడనాడడు ఎన్నడు (2)</a:t>
            </a:r>
            <a:endParaRPr lang="en-IN" sz="13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6341053"/>
      </p:ext>
    </p:extLst>
  </p:cSld>
  <p:clrMapOvr>
    <a:masterClrMapping/>
  </p:clrMapOvr>
  <p:transition spd="slow">
    <p:wipe/>
  </p:transition>
</p:sld>
</file>

<file path=ppt/slides/slide1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8B6D8E2-721E-405C-8980-6C681DCEB926}"/>
              </a:ext>
            </a:extLst>
          </p:cNvPr>
          <p:cNvSpPr txBox="1"/>
          <p:nvPr/>
        </p:nvSpPr>
        <p:spPr>
          <a:xfrm>
            <a:off x="0" y="0"/>
            <a:ext cx="15636875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(యేసు) రాజా నీ భవనములో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రేయి పగలు వేచియుందును </a:t>
            </a:r>
            <a:r>
              <a:rPr lang="te-IN" sz="60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(నిన్ను) స్తుతించి ఆనందింతును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చింతలు మరచెదను </a:t>
            </a:r>
            <a:r>
              <a:rPr lang="te-IN" sz="66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US" sz="8800" b="1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4797249"/>
      </p:ext>
    </p:extLst>
  </p:cSld>
  <p:clrMapOvr>
    <a:masterClrMapping/>
  </p:clrMapOvr>
  <p:transition spd="slow">
    <p:wipe/>
  </p:transition>
</p:sld>
</file>

<file path=ppt/slides/slide1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79809E-2CCE-4F99-8084-89C850E39BDE}"/>
              </a:ext>
            </a:extLst>
          </p:cNvPr>
          <p:cNvSpPr txBox="1"/>
          <p:nvPr/>
        </p:nvSpPr>
        <p:spPr>
          <a:xfrm>
            <a:off x="0" y="88491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బలమా నా కోట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దుర్గమా ఆశ్రయమా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88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endParaRPr lang="en-US" sz="8800" b="0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115067"/>
      </p:ext>
    </p:extLst>
  </p:cSld>
  <p:clrMapOvr>
    <a:masterClrMapping/>
  </p:clrMapOvr>
  <p:transition spd="slow">
    <p:wipe/>
  </p:transition>
</p:sld>
</file>

<file path=ppt/slides/slide1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2326B7-42EE-488F-993E-FA75B79F10C4}"/>
              </a:ext>
            </a:extLst>
          </p:cNvPr>
          <p:cNvSpPr txBox="1"/>
          <p:nvPr/>
        </p:nvSpPr>
        <p:spPr>
          <a:xfrm>
            <a:off x="0" y="0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అంతట నివసించు యెహోవా ఎలోహిం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యొక్క నీతి యెహోవా సిద్కేను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7200" b="1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4535884"/>
      </p:ext>
    </p:extLst>
  </p:cSld>
  <p:clrMapOvr>
    <a:masterClrMapping/>
  </p:clrMapOvr>
  <p:transition spd="slow">
    <p:wipe/>
  </p:transition>
</p:sld>
</file>

<file path=ppt/slides/slide1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29C2CAE-0E8F-4552-AEF8-C086B173F3E0}"/>
              </a:ext>
            </a:extLst>
          </p:cNvPr>
          <p:cNvSpPr txBox="1"/>
          <p:nvPr/>
        </p:nvSpPr>
        <p:spPr>
          <a:xfrm>
            <a:off x="-29497" y="29497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పరచు యెహోవా మెక్కాని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రూపించి దైవం యెహోవా హోషేను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IN" sz="72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158512"/>
      </p:ext>
    </p:extLst>
  </p:cSld>
  <p:clrMapOvr>
    <a:masterClrMapping/>
  </p:clrMapOvr>
  <p:transition spd="slow">
    <p:wipe/>
  </p:transition>
</p:sld>
</file>

<file path=ppt/slides/slide1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07465" y="1617345"/>
            <a:ext cx="781493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రాజాధి రాజ రవి కోటి తేజ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స్థాపించెనే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 కొరకే త్యాగము చేసి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సత్యములతో కాపాడుచున్నావు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</a:t>
            </a: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	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నేనుప్రకటించెద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ఉద్దేశములను – నా యెడల సఫలపరచి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కన్నా తోడెవ్వరు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లేరు ఈ ధరణిలో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– నా కొరకే సిద్ధపరచితివి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 సంకీర్తనలే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2961474"/>
      </p:ext>
    </p:extLst>
  </p:cSld>
  <p:clrMapOvr>
    <a:masterClrMapping/>
  </p:clrMapOvr>
  <p:transition spd="slow">
    <p:wipe/>
  </p:transition>
</p:sld>
</file>

<file path=ppt/slides/slide1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42666" y="-22860"/>
            <a:ext cx="15906307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రాజాధి రాజ రవి కోటి తేజ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 </a:t>
            </a:r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స్థాపించెనే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</a:t>
            </a: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సింహాసనమును </a:t>
            </a:r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US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9122882"/>
      </p:ext>
    </p:extLst>
  </p:cSld>
  <p:clrMapOvr>
    <a:masterClrMapping/>
  </p:clrMapOvr>
  <p:transition spd="slow">
    <p:wipe/>
  </p:transition>
</p:sld>
</file>

<file path=ppt/slides/slide1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5A77C4-78DF-4F1F-A400-622DF2206FDE}"/>
              </a:ext>
            </a:extLst>
          </p:cNvPr>
          <p:cNvSpPr txBox="1"/>
          <p:nvPr/>
        </p:nvSpPr>
        <p:spPr>
          <a:xfrm>
            <a:off x="0" y="-1140083"/>
            <a:ext cx="15636875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 కొరకే </a:t>
            </a:r>
            <a:endParaRPr lang="en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చేసి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సత్యములతో కాపాడుచున్నావు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</a:t>
            </a:r>
            <a:r>
              <a:rPr lang="en-US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	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నేనుప్రకటించెద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66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5486032"/>
      </p:ext>
    </p:extLst>
  </p:cSld>
  <p:clrMapOvr>
    <a:masterClrMapping/>
  </p:clrMapOvr>
  <p:transition spd="slow">
    <p:wipe/>
  </p:transition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6370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             ||సిలువలో||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పాలు కారు దేహము పైన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పాపాత్ముల కొరడాలెన్నో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నాట్యమాడినాయి నడి వీధిలో నిలిపాయి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       ||ఇది ఎవరి||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వెనుక నుండి తన్నింది ఒకరు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ముందు నిలిచి నవ్వింది మరి ఒకరు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గేలి చేసినారు పరిహాసమాడినారు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       ||ఇది ఎవరి||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471471"/>
      </p:ext>
    </p:extLst>
  </p:cSld>
  <p:clrMapOvr>
    <a:masterClrMapping/>
  </p:clrMapOvr>
  <p:transition spd="slow">
    <p:wipe/>
  </p:transition>
</p:sld>
</file>

<file path=ppt/slides/slide1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5C5FDD-DB24-469B-A3D3-39EAFB6708CC}"/>
              </a:ext>
            </a:extLst>
          </p:cNvPr>
          <p:cNvSpPr txBox="1"/>
          <p:nvPr/>
        </p:nvSpPr>
        <p:spPr>
          <a:xfrm>
            <a:off x="-197146" y="-58640"/>
            <a:ext cx="15672391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ఉద్దేశములను – నా యెడల సఫలపరచి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కన్నా తోడెవ్వరు </a:t>
            </a:r>
            <a:endParaRPr lang="en-US" sz="7200" b="0" i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లేరు ఈ ధరణిలో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103433"/>
      </p:ext>
    </p:extLst>
  </p:cSld>
  <p:clrMapOvr>
    <a:masterClrMapping/>
  </p:clrMapOvr>
  <p:transition spd="slow">
    <p:wipe/>
  </p:transition>
</p:sld>
</file>

<file path=ppt/slides/slide1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02DAC-979B-4664-BDE1-3ADD6564239B}"/>
              </a:ext>
            </a:extLst>
          </p:cNvPr>
          <p:cNvSpPr txBox="1"/>
          <p:nvPr/>
        </p:nvSpPr>
        <p:spPr>
          <a:xfrm>
            <a:off x="0" y="0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– నా కొరకే సిద్ధపరచితివి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</a:t>
            </a:r>
            <a:endParaRPr lang="en-US" sz="7200" b="0" i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 సంకీర్తనలే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5348528"/>
      </p:ext>
    </p:extLst>
  </p:cSld>
  <p:clrMapOvr>
    <a:masterClrMapping/>
  </p:clrMapOvr>
  <p:transition spd="slow">
    <p:wipe/>
  </p:transition>
</p:sld>
</file>

<file path=ppt/slides/slide1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DB55CD-8380-4DDA-88A8-FAB052A527C3}"/>
              </a:ext>
            </a:extLst>
          </p:cNvPr>
          <p:cNvSpPr txBox="1"/>
          <p:nvPr/>
        </p:nvSpPr>
        <p:spPr>
          <a:xfrm>
            <a:off x="75535" y="47685"/>
            <a:ext cx="1548580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భాగస్వామివి నీవు  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ప్రాణముతో పెనవేసుకున్నావు నీవు 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నాకే సమృద్దిగా నీ కృపను పంచావు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 కృపాసాగరా అనంతస్తోత్రార్హుడా </a:t>
            </a:r>
          </a:p>
        </p:txBody>
      </p:sp>
    </p:spTree>
    <p:extLst>
      <p:ext uri="{BB962C8B-B14F-4D97-AF65-F5344CB8AC3E}">
        <p14:creationId xmlns:p14="http://schemas.microsoft.com/office/powerpoint/2010/main" val="3421765063"/>
      </p:ext>
    </p:extLst>
  </p:cSld>
  <p:clrMapOvr>
    <a:masterClrMapping/>
  </p:clrMapOvr>
  <p:transition spd="slow">
    <p:wipe/>
  </p:transition>
</p:sld>
</file>

<file path=ppt/slides/slide1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F20654-4004-4E8A-9B00-8058FAF65AC1}"/>
              </a:ext>
            </a:extLst>
          </p:cNvPr>
          <p:cNvSpPr txBox="1"/>
          <p:nvPr/>
        </p:nvSpPr>
        <p:spPr>
          <a:xfrm>
            <a:off x="-1" y="0"/>
            <a:ext cx="15636875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కనుసైగలే ధైర్యపరచినవి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అడుగుజాడలే 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త్రోవను చూపినవి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రాజ్య పౌరునిగా నన్ను మార్చితివి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సైన్యములో నన్ను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2555247199"/>
      </p:ext>
    </p:extLst>
  </p:cSld>
  <p:clrMapOvr>
    <a:masterClrMapping/>
  </p:clrMapOvr>
  <p:transition spd="slow">
    <p:wipe/>
  </p:transition>
</p:sld>
</file>

<file path=ppt/slides/slide1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A4D824-5AEE-41C7-AEAE-67C4D64023E4}"/>
              </a:ext>
            </a:extLst>
          </p:cNvPr>
          <p:cNvSpPr txBox="1"/>
          <p:nvPr/>
        </p:nvSpPr>
        <p:spPr>
          <a:xfrm>
            <a:off x="-1" y="47685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మాటలే చేరదీసినవి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నీతి నియమాలలో నన్ను నడిపించుచున్నవి 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కృపనే ధ్వజముగ నాపైన నిల్పితివి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విందుశాలకు నను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3701329473"/>
      </p:ext>
    </p:extLst>
  </p:cSld>
  <p:clrMapOvr>
    <a:masterClrMapping/>
  </p:clrMapOvr>
  <p:transition spd="slow">
    <p:wipe/>
  </p:transition>
</p:sld>
</file>

<file path=ppt/slides/slide1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78EEEE3-952D-4790-8E29-0A22C5A4085F}"/>
              </a:ext>
            </a:extLst>
          </p:cNvPr>
          <p:cNvSpPr txBox="1"/>
          <p:nvPr/>
        </p:nvSpPr>
        <p:spPr>
          <a:xfrm>
            <a:off x="-71437" y="0"/>
            <a:ext cx="1563687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తలంపులే రూపునిచ్చినవి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హస్తములే నన్ను 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నిర్మించుచున్నవి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చిత్తమే నాలో నెరవేర్చుచున్నావు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169077490"/>
      </p:ext>
    </p:extLst>
  </p:cSld>
  <p:clrMapOvr>
    <a:masterClrMapping/>
  </p:clrMapOvr>
  <p:transition spd="slow">
    <p:wipe/>
  </p:transition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022923698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849594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996089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మహిమను విడిచి మహిలోకి దిగి వచ్చి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మార్గముగా మారి మనిషిగా మార్చావు</a:t>
            </a:r>
          </a:p>
        </p:txBody>
      </p:sp>
    </p:spTree>
    <p:extLst>
      <p:ext uri="{BB962C8B-B14F-4D97-AF65-F5344CB8AC3E}">
        <p14:creationId xmlns:p14="http://schemas.microsoft.com/office/powerpoint/2010/main" val="39139188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5898508"/>
      </p:ext>
    </p:extLst>
  </p:cSld>
  <p:clrMapOvr>
    <a:masterClrMapping/>
  </p:clrMapOvr>
  <p:transition spd="slow">
    <p:wipe/>
  </p:transition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89552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పాలు కారు దేహము పైన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పాపాత్ముల కొరడాలెన్నో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నాట్యమాడినాయి నడి వీధిలో నిలిపాయి (2)</a:t>
            </a:r>
          </a:p>
        </p:txBody>
      </p:sp>
    </p:spTree>
    <p:extLst>
      <p:ext uri="{BB962C8B-B14F-4D97-AF65-F5344CB8AC3E}">
        <p14:creationId xmlns:p14="http://schemas.microsoft.com/office/powerpoint/2010/main" val="2405529915"/>
      </p:ext>
    </p:extLst>
  </p:cSld>
  <p:clrMapOvr>
    <a:masterClrMapping/>
  </p:clrMapOvr>
  <p:transition spd="slow">
    <p:wipe/>
  </p:transition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131419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8726730"/>
      </p:ext>
    </p:extLst>
  </p:cSld>
  <p:clrMapOvr>
    <a:masterClrMapping/>
  </p:clrMapOvr>
  <p:transition spd="slow">
    <p:wipe/>
  </p:transition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210546033"/>
      </p:ext>
    </p:extLst>
  </p:cSld>
  <p:clrMapOvr>
    <a:masterClrMapping/>
  </p:clrMapOvr>
  <p:transition spd="slow">
    <p:wipe/>
  </p:transition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2832302"/>
      </p:ext>
    </p:extLst>
  </p:cSld>
  <p:clrMapOvr>
    <a:masterClrMapping/>
  </p:clrMapOvr>
  <p:transition spd="slow">
    <p:wipe/>
  </p:transition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వెనుక నుండి తన్నింది ఒకరు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ముందు నిలిచి నవ్వింది మరి ఒకరు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గేలి చేసినారు పరిహాసమాడినారు (2)</a:t>
            </a:r>
          </a:p>
        </p:txBody>
      </p:sp>
    </p:spTree>
    <p:extLst>
      <p:ext uri="{BB962C8B-B14F-4D97-AF65-F5344CB8AC3E}">
        <p14:creationId xmlns:p14="http://schemas.microsoft.com/office/powerpoint/2010/main" val="1339484797"/>
      </p:ext>
    </p:extLst>
  </p:cSld>
  <p:clrMapOvr>
    <a:masterClrMapping/>
  </p:clrMapOvr>
  <p:transition spd="slow">
    <p:wipe/>
  </p:transition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806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5016231"/>
      </p:ext>
    </p:extLst>
  </p:cSld>
  <p:clrMapOvr>
    <a:masterClrMapping/>
  </p:clrMapOvr>
  <p:transition spd="slow">
    <p:wipe/>
  </p:transition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483907268"/>
      </p:ext>
    </p:extLst>
  </p:cSld>
  <p:clrMapOvr>
    <a:masterClrMapping/>
  </p:clrMapOvr>
  <p:transition spd="slow">
    <p:wipe/>
  </p:transition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5511991"/>
      </p:ext>
    </p:extLst>
  </p:cSld>
  <p:clrMapOvr>
    <a:masterClrMapping/>
  </p:clrMapOvr>
  <p:transition spd="slow">
    <p:wipe/>
  </p:transition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7109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         ||సిలువలో||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నేరము చేయని నీవు – ఈ ఘోర పాపి కొరకు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భారమైన సిలువ- మోయలేక మోసావు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కొరడాలు చెల్లని చీల్చెనే – నీ సుందర దేహమునే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తడిపెను నీ తనువునే – రుధిరంబు ధారలే (2)        ||వెలి||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వధకు సిద్దమైన గొర్రెపిల్ల వోలె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మోమున ఉమ్మివేయ మౌనివైనావే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దూషించి అపహసించి హింసించిరా నిన్ను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ఊహకు అందదు నీ త్యాగమేసయ్యా (2)        ||వెలి||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పాప భారం – నిను సిలువకు గురి చేసెనే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దోషమే నిన్ను – అణువణువున హింసించెనే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కార్చిన రక్త ధారలే – నా రక్షణకాధారం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చేరెదన్ – విరిగిన హృదయముతోను (2)        ||వెలి||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8489656"/>
      </p:ext>
    </p:extLst>
  </p:cSld>
  <p:clrMapOvr>
    <a:masterClrMapping/>
  </p:clrMapOvr>
  <p:transition spd="slow"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05073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మహిని నీవు మాధుర్యముగా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మాదిరి చూపి మరో రూపమిచ్చావు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మహిమలో నేను మహిమను పొంద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మార్చింది నీ కృప (2)</a:t>
            </a:r>
          </a:p>
        </p:txBody>
      </p:sp>
    </p:spTree>
    <p:extLst>
      <p:ext uri="{BB962C8B-B14F-4D97-AF65-F5344CB8AC3E}">
        <p14:creationId xmlns:p14="http://schemas.microsoft.com/office/powerpoint/2010/main" val="2576080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9662671"/>
      </p:ext>
    </p:extLst>
  </p:cSld>
  <p:clrMapOvr>
    <a:masterClrMapping/>
  </p:clrMapOvr>
  <p:transition spd="slow">
    <p:wipe/>
  </p:transition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నేరము చేయని నీవు – ఈ ఘోర పాపి కొరకు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భారమైన సిలువ- మోయలేక మోసావు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కొరడాలు చెల్లని చీల్చెనే – నీ సుందర దేహమునే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తడిపెను నీ తనువునే – రుధిరంబు ధారలే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2177699"/>
      </p:ext>
    </p:extLst>
  </p:cSld>
  <p:clrMapOvr>
    <a:masterClrMapping/>
  </p:clrMapOvr>
  <p:transition spd="slow">
    <p:wipe/>
  </p:transition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7862231"/>
      </p:ext>
    </p:extLst>
  </p:cSld>
  <p:clrMapOvr>
    <a:masterClrMapping/>
  </p:clrMapOvr>
  <p:transition spd="slow">
    <p:wipe/>
  </p:transition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పాప భారం – నిను సిలువకు గురి చేసెనే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దోషమే నిన్ను – అణువణువున హింసించెనే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కార్చిన రక్త ధారలే – నా రక్షణకాధారం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చేరెదన్ – విరిగిన హృదయముతోను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0901550"/>
      </p:ext>
    </p:extLst>
  </p:cSld>
  <p:clrMapOvr>
    <a:masterClrMapping/>
  </p:clrMapOvr>
  <p:transition spd="slow">
    <p:wipe/>
  </p:transition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4989654"/>
      </p:ext>
    </p:extLst>
  </p:cSld>
  <p:clrMapOvr>
    <a:masterClrMapping/>
  </p:clrMapOvr>
  <p:transition spd="slow">
    <p:wipe/>
  </p:transition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వధకు సిద్దమైన గొర్రెపిల్ల వోలె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మోమున ఉమ్మివేయ మౌనివైనావే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దూషించి అపహసించి హింసించిరా నిన్ను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ఊహకు అందదు నీ త్యాగమేసయ్యా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4662611"/>
      </p:ext>
    </p:extLst>
  </p:cSld>
  <p:clrMapOvr>
    <a:masterClrMapping/>
  </p:clrMapOvr>
  <p:transition spd="slow">
    <p:wipe/>
  </p:transition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8528076"/>
      </p:ext>
    </p:extLst>
  </p:cSld>
  <p:clrMapOvr>
    <a:masterClrMapping/>
  </p:clrMapOvr>
  <p:transition spd="slow">
    <p:wipe/>
  </p:transition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6933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పాపము బాప నరరూపివైనావు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శాపము మాప నలిగి వ్రేలాడితివి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చాలిన దేవుడవు నీవే నా స్థానములో నీవే (2)         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రూపము నాలో నిర్మించియున్నావు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పోలికలోనే నివసించుమన్నావు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ఎన్నుకొంటివి నీ కొరకై నీ కృపలో (2)           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సహించి నా ఆశ్రయమైనావు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వ్యధలు భరించి నన్నాదుకొన్నావు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నీలో చూచుకున్నావు నను దాచియున్నావు (2)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 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నాలో నా సర్వము నీలో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సంపద నాలో నా సర్వస్వము నీలో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నేను ఏకమగువరకు నన్ను విడువనంటివే 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      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మనవులు ముందే నీ మనసులో నెరవేరే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మనుగడ ముందే నీ గ్రంథములోనుండే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ఏమి అద్భుత ప్రేమ సంకల్పం నేనేమిచెల్లింతున్ (2)             </a:t>
            </a:r>
          </a:p>
        </p:txBody>
      </p:sp>
    </p:spTree>
    <p:extLst>
      <p:ext uri="{BB962C8B-B14F-4D97-AF65-F5344CB8AC3E}">
        <p14:creationId xmlns:p14="http://schemas.microsoft.com/office/powerpoint/2010/main" val="1577102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494294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34834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పాపము బాప నరరూపివైనావు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శాపము మాప నలిగి వ్రేలాడితివి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చాలిన దేవుడవు నీవే నా స్థానములో నీవే (2)</a:t>
            </a:r>
          </a:p>
        </p:txBody>
      </p:sp>
    </p:spTree>
    <p:extLst>
      <p:ext uri="{BB962C8B-B14F-4D97-AF65-F5344CB8AC3E}">
        <p14:creationId xmlns:p14="http://schemas.microsoft.com/office/powerpoint/2010/main" val="3498158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0239027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23848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రూపము నాలో నిర్మించియున్నావు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పోలికలోనే నివసించుమన్నావు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ఎన్నుకొంటివి నీ కొరకై నీ కృపలో (2) </a:t>
            </a:r>
          </a:p>
        </p:txBody>
      </p:sp>
    </p:spTree>
    <p:extLst>
      <p:ext uri="{BB962C8B-B14F-4D97-AF65-F5344CB8AC3E}">
        <p14:creationId xmlns:p14="http://schemas.microsoft.com/office/powerpoint/2010/main" val="327766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599296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సహించి నా ఆశ్రయమైనావు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వ్యధలు భరించి నన్నాదుకొన్నావు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నీలో చూచుకున్నావు నను దాచియున్నావు (2) </a:t>
            </a:r>
          </a:p>
        </p:txBody>
      </p:sp>
    </p:spTree>
    <p:extLst>
      <p:ext uri="{BB962C8B-B14F-4D97-AF65-F5344CB8AC3E}">
        <p14:creationId xmlns:p14="http://schemas.microsoft.com/office/powerpoint/2010/main" val="3262791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1337457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నాలో నా సర్వము నీలో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సంపద నాలో నా సర్వస్వము నీలో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నేను ఏకమగువరకు నన్ను విడువనంటివే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1392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1167844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మనవులు ముందే నీ మనసులో నెరవేరే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మనుగడ ముందే నీ గ్రంథములోనుండే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ఏమి అద్భుత ప్రేమ సంకల్పం నేనేమిచెల్లింతున్ (2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3375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152957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100642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11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       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కష్టాలు కలిగిననూ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కృంగించె భాదలెన్నో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నష్టాలు వాటిల్లినా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1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       </a:t>
            </a:r>
          </a:p>
          <a:p>
            <a:pPr algn="ctr">
              <a:lnSpc>
                <a:spcPct val="150000"/>
              </a:lnSpc>
            </a:pP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సాతాను వెంబడించినా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శత్రువు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ఎదిరించినా </a:t>
            </a:r>
            <a:r>
              <a:rPr lang="te-IN" sz="105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నిందలు నను చుట్టినా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పరిహారి (2)         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మణి మాన్యాలు లేకున్ననూ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వేదనలు వేధించినా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నరులెల్లరు నను విడచినా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        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బహు వ్యాధులు నను సోకినా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నాకు శాంతి కరువైనా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నను శోధకుడు శోధించినా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         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దేవా నీవే నా ఆధారం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ప్రేమకు సాటెవ్వరూ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కాలమంతా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నిన్ను పాడి స్తుతించెదను (2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9548686"/>
      </p:ext>
    </p:extLst>
  </p:cSld>
  <p:clrMapOvr>
    <a:masterClrMapping/>
  </p:clrMapOvr>
  <p:transition spd="slow">
    <p:wip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92620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3626950"/>
      </p:ext>
    </p:extLst>
  </p:cSld>
  <p:clrMapOvr>
    <a:masterClrMapping/>
  </p:clrMapOvr>
  <p:transition spd="slow">
    <p:wipe/>
  </p:transition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కష్టాలు కలిగిననూ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కృంగించె భాదలెన్నో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నష్టాలు వాటిల్లినా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1833056"/>
      </p:ext>
    </p:extLst>
  </p:cSld>
  <p:clrMapOvr>
    <a:masterClrMapping/>
  </p:clrMapOvr>
  <p:transition spd="slow">
    <p:wipe/>
  </p:transition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5825975"/>
      </p:ext>
    </p:extLst>
  </p:cSld>
  <p:clrMapOvr>
    <a:masterClrMapping/>
  </p:clrMapOvr>
  <p:transition spd="slow">
    <p:wipe/>
  </p:transition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945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సాతాను వెంబడించినా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శత్రువు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ఎదిరించినా </a:t>
            </a:r>
            <a:r>
              <a:rPr lang="te-IN" sz="2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నిందలు నను చుట్టినా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5595677"/>
      </p:ext>
    </p:extLst>
  </p:cSld>
  <p:clrMapOvr>
    <a:masterClrMapping/>
  </p:clrMapOvr>
  <p:transition spd="slow">
    <p:wipe/>
  </p:transition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4610256"/>
      </p:ext>
    </p:extLst>
  </p:cSld>
  <p:clrMapOvr>
    <a:masterClrMapping/>
  </p:clrMapOvr>
  <p:transition spd="slow">
    <p:wipe/>
  </p:transition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మణి మాన్యాలు లేకున్ననూ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వేదనలు వేధించినా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నరులెల్లరు నను విడచినా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242710"/>
      </p:ext>
    </p:extLst>
  </p:cSld>
  <p:clrMapOvr>
    <a:masterClrMapping/>
  </p:clrMapOvr>
  <p:transition spd="slow">
    <p:wipe/>
  </p:transition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0899632"/>
      </p:ext>
    </p:extLst>
  </p:cSld>
  <p:clrMapOvr>
    <a:masterClrMapping/>
  </p:clrMapOvr>
  <p:transition spd="slow">
    <p:wipe/>
  </p:transition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బహు వ్యాధులు నను సోకినా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నాకు శాంతి కరువైనా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నను శోధకుడు శోధించినా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8142515"/>
      </p:ext>
    </p:extLst>
  </p:cSld>
  <p:clrMapOvr>
    <a:masterClrMapping/>
  </p:clrMapOvr>
  <p:transition spd="slow">
    <p:wipe/>
  </p:transition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1664075"/>
      </p:ext>
    </p:extLst>
  </p:cSld>
  <p:clrMapOvr>
    <a:masterClrMapping/>
  </p:clrMapOvr>
  <p:transition spd="slow">
    <p:wipe/>
  </p:transition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దేవా నీవే నా ఆధారం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ప్రేమకు సాటెవ్వరూ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కాలమంతా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నిన్ను పాడి స్తుతించెదను (2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12127949"/>
      </p:ext>
    </p:extLst>
  </p:cSld>
  <p:clrMapOvr>
    <a:masterClrMapping/>
  </p:clrMapOvr>
  <p:transition spd="slow">
    <p:wip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962635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ఆజ్ఞల మార్గమున ఆశ్రయమును ఇచ్చి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ఆపత్కాలమున ఆదుకొన్నావు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37104020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994227"/>
      </p:ext>
    </p:extLst>
  </p:cSld>
  <p:clrMapOvr>
    <a:masterClrMapping/>
  </p:clrMapOvr>
  <p:transition spd="slow">
    <p:wipe/>
  </p:transition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బహుదూరమైన నన్ను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చేరదీసిన నా తండ్రివి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సుఖశాంతియే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నీదు కౌగిలిలో 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తన బిడ్డలను మరచినా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మరువలేనంటివే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ముఖకాంతియే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ఆదరించెనులే (2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పర్వతములు తొలగినను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మెట్టలు తత్తరిల్లిన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కృప నిను వీడదని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అభయమిచ్చితివే (2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3703679"/>
      </p:ext>
    </p:extLst>
  </p:cSld>
  <p:clrMapOvr>
    <a:masterClrMapping/>
  </p:clrMapOvr>
  <p:transition spd="slow">
    <p:wipe/>
  </p:transition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166684"/>
      </p:ext>
    </p:extLst>
  </p:cSld>
  <p:clrMapOvr>
    <a:masterClrMapping/>
  </p:clrMapOvr>
  <p:transition spd="slow">
    <p:wipe/>
  </p:transition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బహుదూరమైన నన్ను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చేరదీసిన నా తండ్రివి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సుఖశాంతియే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నీదు కౌగిలిలో 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0473127"/>
      </p:ext>
    </p:extLst>
  </p:cSld>
  <p:clrMapOvr>
    <a:masterClrMapping/>
  </p:clrMapOvr>
  <p:transition spd="slow">
    <p:wipe/>
  </p:transition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4717514"/>
      </p:ext>
    </p:extLst>
  </p:cSld>
  <p:clrMapOvr>
    <a:masterClrMapping/>
  </p:clrMapOvr>
  <p:transition spd="slow">
    <p:wipe/>
  </p:transition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తన బిడ్డలను మరచినా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మరువలేనంటివే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ముఖకాంతియే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ఆదరించెనులే (2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68964872"/>
      </p:ext>
    </p:extLst>
  </p:cSld>
  <p:clrMapOvr>
    <a:masterClrMapping/>
  </p:clrMapOvr>
  <p:transition spd="slow">
    <p:wipe/>
  </p:transition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5850739"/>
      </p:ext>
    </p:extLst>
  </p:cSld>
  <p:clrMapOvr>
    <a:masterClrMapping/>
  </p:clrMapOvr>
  <p:transition spd="slow">
    <p:wipe/>
  </p:transition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పర్వతములు తొలగినను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మెట్టలు తత్తరిల్లిన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కృప నిను వీడదని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అభయమిచ్చితివే (2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2450832"/>
      </p:ext>
    </p:extLst>
  </p:cSld>
  <p:clrMapOvr>
    <a:masterClrMapping/>
  </p:clrMapOvr>
  <p:transition spd="slow">
    <p:wipe/>
  </p:transition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99895"/>
      </p:ext>
    </p:extLst>
  </p:cSld>
  <p:clrMapOvr>
    <a:masterClrMapping/>
  </p:clrMapOvr>
  <p:transition spd="slow">
    <p:wipe/>
  </p:transition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నిర్మించిన రీతి తలచగా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నా ఊహకే వింతైనది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ఎరుపెక్కిన శత్రువుల చూపు నుండి తప్పించి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ఎనలేని ప్రేమను నాపై కురిపించావు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ద్రాక్షావల్లి అయిన నీలోనే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బహుగా వేరు పారగా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మధురమైన ఫలములీయనా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 స్థలములపై నాకు స్థానమిచ్చితివే</a:t>
            </a:r>
          </a:p>
          <a:p>
            <a:pPr defTabSz="439781"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విజయుడా నీ కృప చాలును నా జీవితాన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యాత్ర చేయు మార్గములు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రమ్యమైనవి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నాకెంతో ప్రియమైనవి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కొనియాడు పరిశుద్ధులతో నిలిచి</a:t>
            </a:r>
          </a:p>
          <a:p>
            <a:pPr defTabSz="439781"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పది తంతుల సితారతో నిన్నే కీర్తించెద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5472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6046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ఆత్మీయులతో ఆనందింప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తైలముతో అభిషేకించావు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 తీర ఆరాధన చేసే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అదృష్టమిచ్చింది నీ కృప (2)</a:t>
            </a:r>
          </a:p>
        </p:txBody>
      </p:sp>
    </p:spTree>
    <p:extLst>
      <p:ext uri="{BB962C8B-B14F-4D97-AF65-F5344CB8AC3E}">
        <p14:creationId xmlns:p14="http://schemas.microsoft.com/office/powerpoint/2010/main" val="3178792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39881145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నిర్మించిన రీతి తలచగా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నా ఊహకే వింతైనది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ఎరుపెక్కిన శత్రువుల చూపు నుండి తప్పించి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ఎనలేని ప్రేమను నాపై కురిపించావు (2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3908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401118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ద్రాక్షావల్లి అయిన నీలోనే - బహుగా వేరు పారగా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మధురమైన ఫలములీయనా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 స్థలములపై నాకు స్థానమిచ్చితివే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విజయుడా నీ కృప చాలును నా జీవితాన (2)</a:t>
            </a:r>
          </a:p>
        </p:txBody>
      </p:sp>
    </p:spTree>
    <p:extLst>
      <p:ext uri="{BB962C8B-B14F-4D97-AF65-F5344CB8AC3E}">
        <p14:creationId xmlns:p14="http://schemas.microsoft.com/office/powerpoint/2010/main" val="14628837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7913283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యాత్ర చేయు మార్గములు - ఎంతో రమ్యమైనవి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నాకెంతో ప్రియమైనవి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కొనియాడు పరిశుద్ధులతో నిలిచి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పది తంతుల సితారతో నిన్నే కీర్తించెద (2)</a:t>
            </a:r>
          </a:p>
        </p:txBody>
      </p:sp>
    </p:spTree>
    <p:extLst>
      <p:ext uri="{BB962C8B-B14F-4D97-AF65-F5344CB8AC3E}">
        <p14:creationId xmlns:p14="http://schemas.microsoft.com/office/powerpoint/2010/main" val="4172769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919382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70A66-97B5-4E57-9E07-296EEE3FBC22}"/>
              </a:ext>
            </a:extLst>
          </p:cNvPr>
          <p:cNvSpPr txBox="1"/>
          <p:nvPr/>
        </p:nvSpPr>
        <p:spPr>
          <a:xfrm>
            <a:off x="296048" y="273307"/>
            <a:ext cx="15044778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సర్వకృపానిధి నీవు – సర్వాధికారివి నీవు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సత్య స్వరూపివి నీవు – ఆరాధింతును నిన్నే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చేరితి నిన్నే విరిగిన మనస్సుతో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కాదనలేదే నా మనవులు నీవు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హృదయము నిండిన గానం – నను నడిపే ప్రేమ కావ్యం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నిరతము నాలో నీవే – చెరగని దివ్య రూపం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బాహు బంధాల అనుబంధమా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ప్రతి పదములో జీవము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ప్రతి అడుగులో విజయము నీవే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ఎన్నడు విడువని ప్రేమ – నిను చేరే క్షణము రాదా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నీడగా నాతో నిలిచే – నీ కృపయే నాకు చాలును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ప్రేమ కురిపించు హేమంతమా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 సింహాసనము నను చేర్చుటకు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సిలువను మోయుట నేర్పించితివి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కొండలు లోయలు దాటే – మహిమాత్మతో నింపినావు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దయగల ఆత్మతో నింపి – సమాభూమిపై నడిపినావు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ఆత్మ బంధముకై సంకేతమా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</p:txBody>
      </p:sp>
    </p:spTree>
    <p:extLst>
      <p:ext uri="{BB962C8B-B14F-4D97-AF65-F5344CB8AC3E}">
        <p14:creationId xmlns:p14="http://schemas.microsoft.com/office/powerpoint/2010/main" val="2283153810"/>
      </p:ext>
    </p:extLst>
  </p:cSld>
  <p:clrMapOvr>
    <a:masterClrMapping/>
  </p:clrMapOvr>
  <p:transition spd="slow">
    <p:wipe/>
  </p:transition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1107372510"/>
      </p:ext>
    </p:extLst>
  </p:cSld>
  <p:clrMapOvr>
    <a:masterClrMapping/>
  </p:clrMapOvr>
  <p:transition spd="slow">
    <p:wipe/>
  </p:transition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117606-C644-4CE3-AF05-0158FA2FD2A8}"/>
              </a:ext>
            </a:extLst>
          </p:cNvPr>
          <p:cNvSpPr txBox="1"/>
          <p:nvPr/>
        </p:nvSpPr>
        <p:spPr>
          <a:xfrm>
            <a:off x="0" y="356042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చేరితి నిన్నే విరిగిన మనస్సుతో</a:t>
            </a:r>
            <a:r>
              <a:rPr lang="en-US" dirty="0"/>
              <a:t> - </a:t>
            </a:r>
            <a:r>
              <a:rPr lang="te-IN" dirty="0"/>
              <a:t>కాదనలేదే నా మనవులు నీవు (2)</a:t>
            </a:r>
            <a:br>
              <a:rPr lang="te-IN" dirty="0"/>
            </a:br>
            <a:r>
              <a:rPr lang="te-IN" dirty="0"/>
              <a:t>హృదయము నిండిన గానం </a:t>
            </a:r>
            <a:r>
              <a:rPr lang="en-IN" dirty="0"/>
              <a:t>- </a:t>
            </a:r>
            <a:r>
              <a:rPr lang="te-IN" dirty="0"/>
              <a:t>నను నడిపే ప్రేమ కావ్యం</a:t>
            </a:r>
            <a:br>
              <a:rPr lang="te-IN" dirty="0"/>
            </a:br>
            <a:r>
              <a:rPr lang="te-IN" dirty="0"/>
              <a:t>నిరతము నాలో నీవే </a:t>
            </a:r>
            <a:r>
              <a:rPr lang="en-IN" dirty="0"/>
              <a:t>- </a:t>
            </a:r>
            <a:r>
              <a:rPr lang="te-IN" dirty="0"/>
              <a:t>చెరగని దివ్య రూపం  (2)</a:t>
            </a:r>
            <a:br>
              <a:rPr lang="te-IN" dirty="0"/>
            </a:br>
            <a:r>
              <a:rPr lang="te-IN" dirty="0"/>
              <a:t>ఇది నీ బాహు బంధాల అనుబంధమా</a:t>
            </a:r>
            <a:br>
              <a:rPr lang="te-IN" dirty="0"/>
            </a:br>
            <a:r>
              <a:rPr lang="en-US" dirty="0"/>
              <a:t>  </a:t>
            </a:r>
            <a:r>
              <a:rPr lang="te-IN" dirty="0"/>
              <a:t>తేజోవిరాజా స్తుతి మహిమలు నీకే</a:t>
            </a:r>
            <a:r>
              <a:rPr lang="en-US" dirty="0"/>
              <a:t> - </a:t>
            </a:r>
            <a:r>
              <a:rPr lang="te-IN" dirty="0"/>
              <a:t>నా యేసురాజా ఆరాధన నీకే  (2)  </a:t>
            </a:r>
          </a:p>
        </p:txBody>
      </p:sp>
    </p:spTree>
    <p:extLst>
      <p:ext uri="{BB962C8B-B14F-4D97-AF65-F5344CB8AC3E}">
        <p14:creationId xmlns:p14="http://schemas.microsoft.com/office/powerpoint/2010/main" val="3936726092"/>
      </p:ext>
    </p:extLst>
  </p:cSld>
  <p:clrMapOvr>
    <a:masterClrMapping/>
  </p:clrMapOvr>
  <p:transition spd="slow">
    <p:wip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42481915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3737286450"/>
      </p:ext>
    </p:extLst>
  </p:cSld>
  <p:clrMapOvr>
    <a:masterClrMapping/>
  </p:clrMapOvr>
  <p:transition spd="slow">
    <p:wipe/>
  </p:transition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1" y="350736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నా ప్రతి పదములో </a:t>
            </a:r>
            <a:r>
              <a:rPr lang="te-IN"/>
              <a:t>జీవము నీవే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నా ప్రతి అడుగులో విజయము </a:t>
            </a:r>
            <a:r>
              <a:rPr lang="te-IN"/>
              <a:t>నీవే </a:t>
            </a:r>
            <a:r>
              <a:rPr lang="te-IN" dirty="0"/>
              <a:t> (</a:t>
            </a:r>
            <a:r>
              <a:rPr lang="te-IN"/>
              <a:t>2)</a:t>
            </a:r>
            <a:br>
              <a:rPr lang="te-IN" dirty="0"/>
            </a:br>
            <a:r>
              <a:rPr lang="te-IN" dirty="0"/>
              <a:t>ఎన్నడు విడువని ప్రేమ – నిను చేరే క్షణము రాదా</a:t>
            </a:r>
            <a:br>
              <a:rPr lang="te-IN" dirty="0"/>
            </a:br>
            <a:r>
              <a:rPr lang="te-IN" dirty="0"/>
              <a:t>నీడగా నాతో నిలిచే </a:t>
            </a:r>
            <a:r>
              <a:rPr lang="en-IN"/>
              <a:t>- </a:t>
            </a:r>
            <a:r>
              <a:rPr lang="te-IN" dirty="0"/>
              <a:t>నీ కృపయే నాకు </a:t>
            </a:r>
            <a:r>
              <a:rPr lang="te-IN"/>
              <a:t>చాలును </a:t>
            </a:r>
            <a:r>
              <a:rPr lang="te-IN" dirty="0"/>
              <a:t> (</a:t>
            </a:r>
            <a:r>
              <a:rPr lang="te-IN"/>
              <a:t>2)</a:t>
            </a:r>
            <a:br>
              <a:rPr lang="te-IN" dirty="0"/>
            </a:br>
            <a:r>
              <a:rPr lang="te-IN" dirty="0"/>
              <a:t>ఇది నీ ప్రేమ కురిపించు హేమంతమా</a:t>
            </a:r>
            <a:br>
              <a:rPr lang="te-IN" dirty="0"/>
            </a:br>
            <a:r>
              <a:rPr lang="te-IN" dirty="0"/>
              <a:t>తేజోవిరాజా స్తుతి </a:t>
            </a:r>
            <a:r>
              <a:rPr lang="te-IN"/>
              <a:t>మహిమలు నీకే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నా యేసురాజా ఆరాధన </a:t>
            </a:r>
            <a:r>
              <a:rPr lang="te-IN"/>
              <a:t>నీకే </a:t>
            </a:r>
            <a:r>
              <a:rPr lang="te-IN" dirty="0"/>
              <a:t> (</a:t>
            </a:r>
            <a:r>
              <a:rPr lang="te-IN"/>
              <a:t>2)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4148779817"/>
      </p:ext>
    </p:extLst>
  </p:cSld>
  <p:clrMapOvr>
    <a:masterClrMapping/>
  </p:clrMapOvr>
  <p:transition spd="slow">
    <p:wipe/>
  </p:transition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3063890351"/>
      </p:ext>
    </p:extLst>
  </p:cSld>
  <p:clrMapOvr>
    <a:masterClrMapping/>
  </p:clrMapOvr>
  <p:transition spd="slow">
    <p:wipe/>
  </p:transition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1158489" y="496758"/>
            <a:ext cx="17953852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నీ సింహాసనము </a:t>
            </a:r>
            <a:r>
              <a:rPr lang="te-IN"/>
              <a:t>నను చేర్చుటకు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సిలువను మోయుట </a:t>
            </a:r>
            <a:r>
              <a:rPr lang="te-IN"/>
              <a:t>నేర్పించితివి </a:t>
            </a:r>
            <a:r>
              <a:rPr lang="te-IN" dirty="0"/>
              <a:t>(</a:t>
            </a:r>
            <a:r>
              <a:rPr lang="te-IN"/>
              <a:t>2)</a:t>
            </a:r>
            <a:endParaRPr lang="te-IN" dirty="0"/>
          </a:p>
          <a:p>
            <a:r>
              <a:rPr lang="te-IN" dirty="0"/>
              <a:t>కొండలు లోయలు దాటే – మహిమాత్మతో నింపినావు</a:t>
            </a:r>
          </a:p>
          <a:p>
            <a:r>
              <a:rPr lang="te-IN" dirty="0"/>
              <a:t>దయగల ఆత్మతో నింపి – సమాభూమిపై </a:t>
            </a:r>
            <a:r>
              <a:rPr lang="te-IN"/>
              <a:t>నడిపినావు </a:t>
            </a:r>
            <a:r>
              <a:rPr lang="te-IN" dirty="0"/>
              <a:t>(</a:t>
            </a:r>
            <a:r>
              <a:rPr lang="te-IN"/>
              <a:t>2)</a:t>
            </a:r>
            <a:endParaRPr lang="te-IN" dirty="0"/>
          </a:p>
          <a:p>
            <a:r>
              <a:rPr lang="te-IN" dirty="0"/>
              <a:t>ఇది నీ ఆత్మ బంధముకై సంకేతమా</a:t>
            </a:r>
          </a:p>
          <a:p>
            <a:r>
              <a:rPr lang="te-IN" dirty="0"/>
              <a:t>తేజోవిరాజా స్తుతి </a:t>
            </a:r>
            <a:r>
              <a:rPr lang="te-IN"/>
              <a:t>మహిమలు నీకే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నా యేసురాజా ఆరాధన </a:t>
            </a:r>
            <a:r>
              <a:rPr lang="te-IN"/>
              <a:t>నీకే </a:t>
            </a:r>
            <a:r>
              <a:rPr lang="te-IN" dirty="0"/>
              <a:t>(</a:t>
            </a:r>
            <a:r>
              <a:rPr lang="te-IN"/>
              <a:t>2)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2318432588"/>
      </p:ext>
    </p:extLst>
  </p:cSld>
  <p:clrMapOvr>
    <a:masterClrMapping/>
  </p:clrMapOvr>
  <p:transition spd="slow">
    <p:wipe/>
  </p:transition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1797189320"/>
      </p:ext>
    </p:extLst>
  </p:cSld>
  <p:clrMapOvr>
    <a:masterClrMapping/>
  </p:clrMapOvr>
  <p:transition spd="slow">
    <p:wipe/>
  </p:transition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5" y="297257"/>
            <a:ext cx="7819963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 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ప్రాణభయమును తొలగించినావు – ప్రాకారములను స్థాపించినావు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సర్వజనులలో నీ మహిమ వివరింప దీర్ఘాయువుతో నను నింపినావు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కృపా బాహుళ్యమే వీడని అనుబంధమై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తలచిన ప్రతిక్షణమున నూతన బలమిచ్చెను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నాపై ఉదయించె నీ మహిమ కిరణాలు – కనుమరుగాయెను నా దుఖ:దినములు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దివ్య సంకల్పమే- అవనిలో శుభప్రదమై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నిత్య రాజ్యమునకై నిరీక్షణ కలిగించెను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హేతువులేకయే ప్రేమించినావు – వేడుకగా ఇల నను మార్చినావు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కలవరమొందిన వేళలయందు నా చేయి విడువక నడిపించినావు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మాధుర్యమే నా నోట స్తుతిగానమై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నిలిచిన ప్రతి 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355923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2851801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110107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084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సర్వజనులలో నీ మహిమ వివరింప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దీర్ఘాయువుతో నను నింపినావు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102300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కృపా బాహుళ్యమే వీడని అనుబంధమై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తలచిన ప్రతిక్షణమున నూతన బలమిచ్చెను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1820744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1892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1480859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1521850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084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కనుమరుగాయెను నా దుఖ:దినములు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కృపలనుపొంది నీ కాడి మోయుటకు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లోకములోనుండి ఏర్పరచినావు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64104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దివ్య సంకల్పమే- అవనిలో శుభప్రదమై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నిత్య రాజ్యమునకై నిరీక్షణ కలిగించెను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673404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156787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350902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210537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హేతువులేకయే ప్రేమించినావు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వేడుకగా ఇల నను మార్చినావు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కలవరమొందిన వేళలయందు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చేయి విడువక నడిపించినావు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2629579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మాధుర్యమే నా నోట స్తుతిగానమై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నిలిచిన ప్రతి 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1263531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4063225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3621021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201234"/>
            <a:ext cx="15636875" cy="88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ఆయుష్కాలము నీ వరమే (2)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 తెగులు సమీపించనీయక – యే కీడైన దరిచేరనీయక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ఆపదలన్ని తొలగే వరకు – ఆత్మలో నెమ్మది కలిగే వరకు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నా భారము మోసి – బాసటగా నిలిచి – ఆదరించితివి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  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నాకు ఎత్తైన కోటవు నీవే – నన్ను కాపాడు కేడెము నీవే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ఆశ్రయమైన బండవు నీవే – శాశ్వత కృపకాధారము నీవే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నా ప్రతిక్షణమును నీవు – దీవెనగా మార్చి – నడిపించుచున్నావు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  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కృప తప్ప వేరొకటి లేదయా – నీ మనసులో నేనుంటే చాలయా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బహు కాలముగా నేనున్న స్థితిలో – నీ కృప నా యెడ చాలునంటివే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నీ అరచేతిలో నను – చెక్కుకుంటివి – నాకేమి కొదువ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చెల్లించెదను జీవితాంతము          ||ఘనమైనవి||</a:t>
            </a:r>
          </a:p>
        </p:txBody>
      </p:sp>
    </p:spTree>
    <p:extLst>
      <p:ext uri="{BB962C8B-B14F-4D97-AF65-F5344CB8AC3E}">
        <p14:creationId xmlns:p14="http://schemas.microsoft.com/office/powerpoint/2010/main" val="2071073667"/>
      </p:ext>
    </p:extLst>
  </p:cSld>
  <p:clrMapOvr>
    <a:masterClrMapping/>
  </p:clrMapOvr>
  <p:transition spd="slow">
    <p:wipe/>
  </p:transition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37903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890233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4616648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r>
              <a:rPr kumimoji="0" lang="en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  <a:r>
              <a:rPr kumimoji="0" lang="en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 నుండి విడిపించును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నామము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నరకాగ్నిలో నుండి రక్షించును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క్రీస్తేసు నామము (2) 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పై అధికారమిచ్చును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శక్తిగలిగిన యేసు నామము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 సమూహము పై జయమునిచ్చును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జయశీలుడైన యేసు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620409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1584257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1403617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3804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 నుండి విడిపించును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నామము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నరకాగ్నిలో నుండి రక్షించును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క్రీస్తేసు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536240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1540712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3241017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6382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పై అధికారమిచ్చును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శక్తిగలిగిన యేసు నామము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 సమూహము పై జయమునిచ్చును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జయశీలుడైన యేసు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2451546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2363602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3233190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4660706"/>
      </p:ext>
    </p:extLst>
  </p:cSld>
  <p:clrMapOvr>
    <a:masterClrMapping/>
  </p:clrMapOvr>
  <p:transition spd="slow">
    <p:wipe/>
  </p:transition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3909935" y="1288615"/>
            <a:ext cx="7817004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నుండియే అన్ని సాధ్యమయ్యా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మాట ఒకటి చాలునయ్య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మాట ఒకటి చాలునయ్య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చిత్తమే శుద్ధి పొందు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అని చెప్పి తాకితివే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అయ్యా అని చెప్పి తాకితివే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వ్యాధిని సిలువ లోనా  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నీవుపొంది తీర్చితివే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అయ్యా నీవుపొంది తీర్చితివే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8776517"/>
      </p:ext>
    </p:extLst>
  </p:cSld>
  <p:clrMapOvr>
    <a:masterClrMapping/>
  </p:clrMapOvr>
  <p:transition spd="slow">
    <p:wipe/>
  </p:transition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956014968"/>
      </p:ext>
    </p:extLst>
  </p:cSld>
  <p:clrMapOvr>
    <a:masterClrMapping/>
  </p:clrMapOvr>
  <p:transition spd="slow">
    <p:wipe/>
  </p:transition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 నుండియే అన్ని సాధ్యమయ్యా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మాట ఒకటి చాలునయ్య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 మాట ఒకటి చాలునయ్య </a:t>
            </a:r>
          </a:p>
        </p:txBody>
      </p:sp>
    </p:spTree>
    <p:extLst>
      <p:ext uri="{BB962C8B-B14F-4D97-AF65-F5344CB8AC3E}">
        <p14:creationId xmlns:p14="http://schemas.microsoft.com/office/powerpoint/2010/main" val="3577468345"/>
      </p:ext>
    </p:extLst>
  </p:cSld>
  <p:clrMapOvr>
    <a:masterClrMapping/>
  </p:clrMapOvr>
  <p:transition spd="slow">
    <p:wipe/>
  </p:transition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1811099418"/>
      </p:ext>
    </p:extLst>
  </p:cSld>
  <p:clrMapOvr>
    <a:masterClrMapping/>
  </p:clrMapOvr>
  <p:transition spd="slow">
    <p:wipe/>
  </p:transition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చిత్తమే శుద్ధి పొందు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అని చెప్పి తాకితివే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అయ్యా అని చెప్పి తాకితివే </a:t>
            </a:r>
          </a:p>
        </p:txBody>
      </p:sp>
    </p:spTree>
    <p:extLst>
      <p:ext uri="{BB962C8B-B14F-4D97-AF65-F5344CB8AC3E}">
        <p14:creationId xmlns:p14="http://schemas.microsoft.com/office/powerpoint/2010/main" val="241797061"/>
      </p:ext>
    </p:extLst>
  </p:cSld>
  <p:clrMapOvr>
    <a:masterClrMapping/>
  </p:clrMapOvr>
  <p:transition spd="slow">
    <p:wipe/>
  </p:transition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374897885"/>
      </p:ext>
    </p:extLst>
  </p:cSld>
  <p:clrMapOvr>
    <a:masterClrMapping/>
  </p:clrMapOvr>
  <p:transition spd="slow">
    <p:wipe/>
  </p:transition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వ్యాధిని సిలువ లోనా  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నీవుపొంది తీర్చితివే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అయ్యా నీవుపొంది తీర్చితివే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6380106"/>
      </p:ext>
    </p:extLst>
  </p:cSld>
  <p:clrMapOvr>
    <a:masterClrMapping/>
  </p:clrMapOvr>
  <p:transition spd="slow">
    <p:wipe/>
  </p:transition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4037435840"/>
      </p:ext>
    </p:extLst>
  </p:cSld>
  <p:clrMapOvr>
    <a:masterClrMapping/>
  </p:clrMapOvr>
  <p:transition spd="slow">
    <p:wipe/>
  </p:transition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ఇంకేమి కోరుకోనయ్యా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ఆప్తులైన వారే హాని చేయచూసినా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మిత్రులే నిలువకుండినా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న్యాయము తీర్చే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జ్ఞానమంత చూపి శక్తి ధారపోసినా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నష్టమే మిగులుచుండినా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శాపము బాపే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43541743"/>
      </p:ext>
    </p:extLst>
  </p:cSld>
  <p:clrMapOvr>
    <a:masterClrMapping/>
  </p:clrMapOvr>
  <p:transition spd="slow">
    <p:wipe/>
  </p:transition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059647644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0299861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5"/>
            <a:ext cx="15636875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 తెగులు సమీపించనీయక – యే కీడైన దరిచేరనీయక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ఆపదలన్ని తొలగే వరకు – ఆత్మలో నెమ్మది కలిగే వరకు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భారము మోసి – బాసటగా నిలిచి – ఆదరించితివి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</a:t>
            </a:r>
            <a:endParaRPr lang="en-IN" sz="4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761205"/>
      </p:ext>
    </p:extLst>
  </p:cSld>
  <p:clrMapOvr>
    <a:masterClrMapping/>
  </p:clrMapOvr>
  <p:transition spd="slow">
    <p:wipe/>
  </p:transition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193166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ఆప్తులైన వారే హాని చేయచూసినా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మిత్రులే నిలువకుండినా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న్యాయము తీర్చే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01767552"/>
      </p:ext>
    </p:extLst>
  </p:cSld>
  <p:clrMapOvr>
    <a:masterClrMapping/>
  </p:clrMapOvr>
  <p:transition spd="slow">
    <p:wipe/>
  </p:transition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584795890"/>
      </p:ext>
    </p:extLst>
  </p:cSld>
  <p:clrMapOvr>
    <a:masterClrMapping/>
  </p:clrMapOvr>
  <p:transition spd="slow">
    <p:wipe/>
  </p:transition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7323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జ్ఞానమంత చూపి శక్తి ధారపోసినా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నష్టమే మిగులుచుండినా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శాపము బాపే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76857166"/>
      </p:ext>
    </p:extLst>
  </p:cSld>
  <p:clrMapOvr>
    <a:masterClrMapping/>
  </p:clrMapOvr>
  <p:transition spd="slow">
    <p:wipe/>
  </p:transition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63763278"/>
      </p:ext>
    </p:extLst>
  </p:cSld>
  <p:clrMapOvr>
    <a:masterClrMapping/>
  </p:clrMapOvr>
  <p:transition spd="slow">
    <p:wipe/>
  </p:transition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అద్వితీయుడవు పరిశుద్ధుడవు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సుందరుడవు నీవే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న్యాయములు నీ సింహాసనాధారం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సత్యములు నీ సన్నిధానవర్తులు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బలియు అర్పణ కోరవు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బలియైతివి నా దోషముకై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హృదయమే నీ ప్రియమగు ఆలయం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స్తుతియాగమునే చేసెద నిరతం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బూరధ్వనులే నింగిలో మ్రోగగా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రాజధిరాజ నీవే వచ్చువేళ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సంసిద్ధతతో వెలిగే సిద్దెతో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పెండ్లి కుమరుడా నిన్నెదుర్కొందును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27022024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19303142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అద్వితీయుడవు పరిశుద్ధుడవు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సుందరుడవు నీవే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న్యాయములు నీ సింహాసనాధారం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సత్యములు నీ సన్నిధానవర్తులు (2)</a:t>
            </a:r>
          </a:p>
        </p:txBody>
      </p:sp>
    </p:spTree>
    <p:extLst>
      <p:ext uri="{BB962C8B-B14F-4D97-AF65-F5344CB8AC3E}">
        <p14:creationId xmlns:p14="http://schemas.microsoft.com/office/powerpoint/2010/main" val="105860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7003400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బలియు అర్పణ కోరవు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బలియైతివి నా దోషముకై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హృదయమే నీ ప్రియమగు ఆలయం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స్తుతియాగమునే చేసెద నిరతం (2)</a:t>
            </a:r>
          </a:p>
        </p:txBody>
      </p:sp>
    </p:spTree>
    <p:extLst>
      <p:ext uri="{BB962C8B-B14F-4D97-AF65-F5344CB8AC3E}">
        <p14:creationId xmlns:p14="http://schemas.microsoft.com/office/powerpoint/2010/main" val="3787452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1232892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9787798"/>
      </p:ext>
    </p:extLst>
  </p:cSld>
  <p:clrMapOvr>
    <a:masterClrMapping/>
  </p:clrMapOvr>
  <p:transition spd="slow">
    <p:wipe/>
  </p:transition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బూరధ్వనులే నింగిలో మ్రోగగా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రాజధిరాజ నీవే వచ్చువేళ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సంసిద్ధతతో వెలిగే సిద్దెతో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పెండ్లి కుమరుడా నిన్నెదుర్కొందును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31259618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765994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D03E30-2492-4390-B4EF-7A5472BB1618}"/>
              </a:ext>
            </a:extLst>
          </p:cNvPr>
          <p:cNvSpPr txBox="1"/>
          <p:nvPr/>
        </p:nvSpPr>
        <p:spPr>
          <a:xfrm>
            <a:off x="-1996" y="407484"/>
            <a:ext cx="15638870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 కాచిన దేవా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 తోడు నీడ నీవే కదా (2)       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ఏళ్ళు గడచినా – ఎన్ని తరాలు మారినా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మారని వీడని ప్రేమే నీదయ్యా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మార్చిన నా జీవితం నీకే యేసయ్యా (2) 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     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మేలులు – తలచుకుందును అనుదినం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స్తోత్రము నీకే యేసయ్యా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వేరుగా ఏమియు చెల్లించలేనయ్యా (2)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      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దూరమైతిరి ఆప్తులు – విడచిపోతిరి నా హితులు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 వేదన తీర్చిన యేసయ్యా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తల్లిలా తండ్రిలా కాచిన యేసయ్యా (2) </a:t>
            </a:r>
          </a:p>
        </p:txBody>
      </p:sp>
    </p:spTree>
    <p:extLst>
      <p:ext uri="{BB962C8B-B14F-4D97-AF65-F5344CB8AC3E}">
        <p14:creationId xmlns:p14="http://schemas.microsoft.com/office/powerpoint/2010/main" val="1185850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510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ఏళ్ళు గడచినా – ఎన్ని తరాలు మారినా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మారని వీడని ప్రేమే నీదయ్యా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మార్చిన నా జీవితం నీకే యేసయ్యా (2)  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3019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3444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మేలులు – తలచుకుందును అనుదినం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స్తోత్రము నీకే యేసయ్యా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వేరుగా ఏమియు చెల్లించలేనయ్యా (2) 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3926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243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దూరమైతిరి ఆప్తులు – విడచిపోతిరి నా హితులు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 వేదన తీర్చిన యేసయ్యా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తల్లిలా తండ్రిలా కాచిన యేసయ్యా (2) </a:t>
            </a:r>
          </a:p>
        </p:txBody>
      </p:sp>
    </p:spTree>
    <p:extLst>
      <p:ext uri="{BB962C8B-B14F-4D97-AF65-F5344CB8AC3E}">
        <p14:creationId xmlns:p14="http://schemas.microsoft.com/office/powerpoint/2010/main" val="2925010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287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5"/>
            <a:ext cx="15636875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నాకు ఎత్తైన కోటవు నీవే – నన్ను కాపాడు కేడెము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ఆశ్రయమైన బండవు నీవే – శాశ్వత కృపకాధారము నీవే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ప్రతిక్షణమును నీవు – దీవెనగా మార్చి – నడిపించుచున్నావు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</a:t>
            </a:r>
            <a:endParaRPr lang="en-IN" sz="4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0023774"/>
      </p:ext>
    </p:extLst>
  </p:cSld>
  <p:clrMapOvr>
    <a:masterClrMapping/>
  </p:clrMapOvr>
  <p:transition spd="slow">
    <p:wipe/>
  </p:transition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095861"/>
            <a:ext cx="11485756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అధికారులలో ప్రధానుడ అందరిలో ఘననీయుడ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 మనో హరుడు మనో వీరుడు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ప్రభు యేసు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నిశ్చల రాజ్య స్థాపకుడు నిరంతం యేలు యువరాజు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 వాడు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తేజోమయుడు తేజోమంతుడు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మృతులను లేవు సజీవుడు ముక్తినొసగు రక్షకుడేసు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ప్రధాన దూత శబ్దముతో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ఆర్భాటముతో ఆర్భాటముతో</a:t>
            </a:r>
          </a:p>
        </p:txBody>
      </p:sp>
    </p:spTree>
    <p:extLst>
      <p:ext uri="{BB962C8B-B14F-4D97-AF65-F5344CB8AC3E}">
        <p14:creationId xmlns:p14="http://schemas.microsoft.com/office/powerpoint/2010/main" val="4238963245"/>
      </p:ext>
    </p:extLst>
  </p:cSld>
  <p:clrMapOvr>
    <a:masterClrMapping/>
  </p:clrMapOvr>
  <p:transition spd="slow">
    <p:wipe/>
  </p:transition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3016913450"/>
      </p:ext>
    </p:extLst>
  </p:cSld>
  <p:clrMapOvr>
    <a:masterClrMapping/>
  </p:clrMapOvr>
  <p:transition spd="slow">
    <p:wipe/>
  </p:transition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అధికారులలో ప్రధానుడ అందరిలో ఘననీయుడ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 మనో హరుడు మనో వీరుడు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ప్రభు యేసు</a:t>
            </a:r>
          </a:p>
        </p:txBody>
      </p:sp>
    </p:spTree>
    <p:extLst>
      <p:ext uri="{BB962C8B-B14F-4D97-AF65-F5344CB8AC3E}">
        <p14:creationId xmlns:p14="http://schemas.microsoft.com/office/powerpoint/2010/main" val="1362922451"/>
      </p:ext>
    </p:extLst>
  </p:cSld>
  <p:clrMapOvr>
    <a:masterClrMapping/>
  </p:clrMapOvr>
  <p:transition spd="slow">
    <p:wipe/>
  </p:transition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1607579560"/>
      </p:ext>
    </p:extLst>
  </p:cSld>
  <p:clrMapOvr>
    <a:masterClrMapping/>
  </p:clrMapOvr>
  <p:transition spd="slow">
    <p:wipe/>
  </p:transition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నిశ్చల రాజ్య స్థాపకుడు నిరంతం యేలు యువరాజు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 వాడు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తేజోమయుడు తేజోమంతుడు</a:t>
            </a:r>
          </a:p>
        </p:txBody>
      </p:sp>
    </p:spTree>
    <p:extLst>
      <p:ext uri="{BB962C8B-B14F-4D97-AF65-F5344CB8AC3E}">
        <p14:creationId xmlns:p14="http://schemas.microsoft.com/office/powerpoint/2010/main" val="1991415385"/>
      </p:ext>
    </p:extLst>
  </p:cSld>
  <p:clrMapOvr>
    <a:masterClrMapping/>
  </p:clrMapOvr>
  <p:transition spd="slow">
    <p:wipe/>
  </p:transition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3265921171"/>
      </p:ext>
    </p:extLst>
  </p:cSld>
  <p:clrMapOvr>
    <a:masterClrMapping/>
  </p:clrMapOvr>
  <p:transition spd="slow">
    <p:wipe/>
  </p:transition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మృతులను లేవు సజీవుడు ముక్తినొసగు రక్షకుడేసు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ప్రధాన దూత శబ్దముతో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ఆర్భాటముతో ఆర్భాటముతో</a:t>
            </a:r>
          </a:p>
        </p:txBody>
      </p:sp>
    </p:spTree>
    <p:extLst>
      <p:ext uri="{BB962C8B-B14F-4D97-AF65-F5344CB8AC3E}">
        <p14:creationId xmlns:p14="http://schemas.microsoft.com/office/powerpoint/2010/main" val="40551888"/>
      </p:ext>
    </p:extLst>
  </p:cSld>
  <p:clrMapOvr>
    <a:masterClrMapping/>
  </p:clrMapOvr>
  <p:transition spd="slow">
    <p:wipe/>
  </p:transition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401988325"/>
      </p:ext>
    </p:extLst>
  </p:cSld>
  <p:clrMapOvr>
    <a:masterClrMapping/>
  </p:clrMapOvr>
  <p:transition spd="slow">
    <p:wipe/>
  </p:transition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4127" y="1594625"/>
            <a:ext cx="11485756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దిగులు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తెగులు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 </a:t>
            </a: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కొరత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క్షయత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ఓటమి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చీకటి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3337143"/>
      </p:ext>
    </p:extLst>
  </p:cSld>
  <p:clrMapOvr>
    <a:masterClrMapping/>
  </p:clrMapOvr>
  <p:transition spd="slow">
    <p:wipe/>
  </p:transition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29322524"/>
      </p:ext>
    </p:extLst>
  </p:cSld>
  <p:clrMapOvr>
    <a:masterClrMapping/>
  </p:clrMapOvr>
  <p:transition spd="slow">
    <p:wip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3630378"/>
      </p:ext>
    </p:extLst>
  </p:cSld>
  <p:clrMapOvr>
    <a:masterClrMapping/>
  </p:clrMapOvr>
  <p:transition spd="slow">
    <p:wipe/>
  </p:transition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దిగులు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తెగులు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171436357"/>
      </p:ext>
    </p:extLst>
  </p:cSld>
  <p:clrMapOvr>
    <a:masterClrMapping/>
  </p:clrMapOvr>
  <p:transition spd="slow">
    <p:wipe/>
  </p:transition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02997331"/>
      </p:ext>
    </p:extLst>
  </p:cSld>
  <p:clrMapOvr>
    <a:masterClrMapping/>
  </p:clrMapOvr>
  <p:transition spd="slow">
    <p:wipe/>
  </p:transition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కొరత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క్షయత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6253170"/>
      </p:ext>
    </p:extLst>
  </p:cSld>
  <p:clrMapOvr>
    <a:masterClrMapping/>
  </p:clrMapOvr>
  <p:transition spd="slow">
    <p:wipe/>
  </p:transition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52623635"/>
      </p:ext>
    </p:extLst>
  </p:cSld>
  <p:clrMapOvr>
    <a:masterClrMapping/>
  </p:clrMapOvr>
  <p:transition spd="slow">
    <p:wipe/>
  </p:transition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ఓటమి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చీకటి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5302267"/>
      </p:ext>
    </p:extLst>
  </p:cSld>
  <p:clrMapOvr>
    <a:masterClrMapping/>
  </p:clrMapOvr>
  <p:transition spd="slow">
    <p:wipe/>
  </p:transition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61011474"/>
      </p:ext>
    </p:extLst>
  </p:cSld>
  <p:clrMapOvr>
    <a:masterClrMapping/>
  </p:clrMapOvr>
  <p:transition spd="slow">
    <p:wipe/>
  </p:transition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1108161"/>
            <a:ext cx="5421416" cy="7238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సన్నిధానములో సంపూర్ణ సంతోషం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ఆరాధించుకొనే విలువైన అవకాశం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కోల్పోయినవన్ని నాకు ఇచ్చుటకును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 నుండి బ్రతికించుటకును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రాకపోతే నేనేమైపోదునో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 పోరు నన్ను విసిగించిన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మనుషులెల్లరు నన్ను తప్పుపట్టినా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ఒంటరివాడే వేయి మంది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నేనున్నానులే భయపడకు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నేనంటే నీకు ఇంత ప్రేమ ఏంటయ్య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ఊపిరాగేవరకు నీతోనే జీవిస్తా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దారిలో నడిపిన నీ వెంటే నడిచోస్తా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విశ్వానికి కర్త నీవే నా గమ్యము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బాటలో నడుచుట నాకెంతో ఇష్టము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మించిన దేవుడే లేడయ్య</a:t>
            </a:r>
          </a:p>
        </p:txBody>
      </p:sp>
    </p:spTree>
    <p:extLst>
      <p:ext uri="{BB962C8B-B14F-4D97-AF65-F5344CB8AC3E}">
        <p14:creationId xmlns:p14="http://schemas.microsoft.com/office/powerpoint/2010/main" val="1903502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54041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58006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47505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1801601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92877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సన్నిధానములో సంపూర్ణ సంతోషం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ఆరాధించుకొనే విలువైన అవకాశం</a:t>
            </a:r>
          </a:p>
        </p:txBody>
      </p:sp>
    </p:spTree>
    <p:extLst>
      <p:ext uri="{BB962C8B-B14F-4D97-AF65-F5344CB8AC3E}">
        <p14:creationId xmlns:p14="http://schemas.microsoft.com/office/powerpoint/2010/main" val="758031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5"/>
            <a:ext cx="15636875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 తప్ప వేరొకటి లేదయా – నీ మనసులో నేనుంటే చాలయా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బహు కాలముగా నేనున్న స్థితిలో – నీ కృప నా యెడ చాలునంటివే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అరచేతిలో నను – చెక్కుకుంటివి – నాకేమి కొదువ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ఈ స్తుతి మహిమలు నీకే చెల్లించెదను జీవితాంతము</a:t>
            </a:r>
            <a:endParaRPr lang="en-IN" sz="4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261858"/>
      </p:ext>
    </p:extLst>
  </p:cSld>
  <p:clrMapOvr>
    <a:masterClrMapping/>
  </p:clrMapOvr>
  <p:transition spd="slow">
    <p:wipe/>
  </p:transition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57618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కోల్పోయినవన్ని నాకు ఇచ్చుటకును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 నుండి బ్రతికించుటకును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రాకపోతే నేనేమైపోదునో</a:t>
            </a:r>
          </a:p>
        </p:txBody>
      </p:sp>
    </p:spTree>
    <p:extLst>
      <p:ext uri="{BB962C8B-B14F-4D97-AF65-F5344CB8AC3E}">
        <p14:creationId xmlns:p14="http://schemas.microsoft.com/office/powerpoint/2010/main" val="1968547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57059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934547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64379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1390962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06732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 పోరు నన్ను విసిగించిన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మనుషులెల్లరు నన్ను తప్పుపట్టినా</a:t>
            </a:r>
          </a:p>
        </p:txBody>
      </p:sp>
    </p:spTree>
    <p:extLst>
      <p:ext uri="{BB962C8B-B14F-4D97-AF65-F5344CB8AC3E}">
        <p14:creationId xmlns:p14="http://schemas.microsoft.com/office/powerpoint/2010/main" val="802798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8532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ఒంటరివాడే వేయి మంది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నేనున్నానులే భయపడకు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నేనంటే నీకు ఇంత ప్రేమ ఏంటయ్య</a:t>
            </a:r>
          </a:p>
        </p:txBody>
      </p:sp>
    </p:spTree>
    <p:extLst>
      <p:ext uri="{BB962C8B-B14F-4D97-AF65-F5344CB8AC3E}">
        <p14:creationId xmlns:p14="http://schemas.microsoft.com/office/powerpoint/2010/main" val="706307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84768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420675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50524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225107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51313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ఊపిరాగేవరకు నీతోనే జీవిస్తా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దారిలో నడిపిన నీ వెంటే నడిచోస్తా</a:t>
            </a:r>
          </a:p>
        </p:txBody>
      </p:sp>
    </p:spTree>
    <p:extLst>
      <p:ext uri="{BB962C8B-B14F-4D97-AF65-F5344CB8AC3E}">
        <p14:creationId xmlns:p14="http://schemas.microsoft.com/office/powerpoint/2010/main" val="1559358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99182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విశ్వానికి కర్త నీవే నా గమ్యము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బాటలో నడుచుట నాకెంతో ఇష్టము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మించిన దేవుడే లేడయ్య</a:t>
            </a:r>
          </a:p>
        </p:txBody>
      </p:sp>
    </p:spTree>
    <p:extLst>
      <p:ext uri="{BB962C8B-B14F-4D97-AF65-F5344CB8AC3E}">
        <p14:creationId xmlns:p14="http://schemas.microsoft.com/office/powerpoint/2010/main" val="1563094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43205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394746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6943914"/>
      </p:ext>
    </p:extLst>
  </p:cSld>
  <p:clrMapOvr>
    <a:masterClrMapping/>
  </p:clrMapOvr>
  <p:transition spd="slow">
    <p:wipe/>
  </p:transition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22815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2254977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ఎబినేజరే ఎబినేజరే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ఇంత వరకు ఆదుకొన్నావే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ఎల్రోహి ఎల్రోహి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రాఫా యెహోవా రాఫా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8375403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7788893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1458184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ఎబినేజరే ఎబినేజరే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</a:t>
            </a:r>
          </a:p>
        </p:txBody>
      </p:sp>
    </p:spTree>
    <p:extLst>
      <p:ext uri="{BB962C8B-B14F-4D97-AF65-F5344CB8AC3E}">
        <p14:creationId xmlns:p14="http://schemas.microsoft.com/office/powerpoint/2010/main" val="4109981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7604521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32623430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ఎల్రోహి ఎల్రోహి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5371563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37530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303364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0083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రాఫా యెహోవా రాఫా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3764634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4060783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9436650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135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ఐగుప్తు దాస్యం నుండి విడుదలనిచ్చిన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బండనుండి జలముల 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 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సింహపు నోటినుండి అగ్ని గుండము నుండి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రక్షించిన దేవా రక్షణ కారకుడా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462870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62082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ఐగుప్తు దాస్యం నుండి విడుదలనిచ్చిన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బండనుండి జలముల 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 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1750434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3685236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5827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సింహపు నోటినుండి అగ్ని గుండము నుండి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రక్షించిన దేవా రక్షణ కారకుడా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2682593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509182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కొండలలో లోయలలో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అడవులలో ఎడారులలో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గమనించినావా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నడిపించినావా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ఆత్మీయులే నన్ను అవమానించగా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అన్యులే నన్ను అపహసించగా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అండ నీవైతివయ్యా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నా.. కొండ నీవే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ఛాయలో మెరిసిన నీ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బ్రతుకున కురిసిన నీ కృప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బలపరచెనయ్యా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ఘనపరతునయ్యా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వంచెన వంతెన ఒదిగిన భారాన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ఒసగక విసిగిన విసిరె కెరటాన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కలలా కడతేర్చినావా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వలలో నను మోసినావా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37214484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0143D9-5DF7-474E-AD7A-4329153E8241}"/>
              </a:ext>
            </a:extLst>
          </p:cNvPr>
          <p:cNvSpPr txBox="1"/>
          <p:nvPr/>
        </p:nvSpPr>
        <p:spPr>
          <a:xfrm>
            <a:off x="790576" y="360134"/>
            <a:ext cx="1383982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నాటునది – పెల్లగించుట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పోరాడునది – పొందకపోవుట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ప్రాకులాడినది – పతనమవ్వుట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పదునైనది – పనిచేయకపోవుట అసాధ్యము (2) ||ప్రభువా||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కనీళ్లు – కరిగిపోవుట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మూల్గునది – మరుగైపోవుట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నలిగితే – నష్టపోవుట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పెనుగులాడితే – పడిపోవుట అసాధ్యము (2) ||ప్రభువా||</a:t>
            </a:r>
            <a:endParaRPr kumimoji="0" lang="en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1744957"/>
      </p:ext>
    </p:extLst>
  </p:cSld>
  <p:clrMapOvr>
    <a:masterClrMapping/>
  </p:clrMapOvr>
  <p:transition spd="slow">
    <p:wipe/>
  </p:transition>
</p:sld>
</file>

<file path=ppt/slides/slide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16903215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కొండలలో లోయలలో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అడవులలో ఎడారులలో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గమనించినావా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నడిపించినావా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35341663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38946499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ఆత్మీయులే నన్ను అవమానించగా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అన్యులే నన్ను అపహసించగా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అండ నీవైతివయ్యా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నా.. కొండ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675638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528510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ఛాయలో మెరిసిన నీ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బ్రతుకున కురిసిన నీ కృప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బలపరచెనయ్యా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ఘనపరతునయ్యా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505803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3180963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వంచెన వంతెన ఒదిగిన భారాన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ఒసగక విసిగిన విసిరె కెరటాన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కలలా కడతేర్చినావా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వలలో నను మోసినావా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68050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16854743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475707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శూన్యము నుండి సమస్తము కలుగజేసెను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నిరాకారమైన నా జీవితమునకు రూపము నిచ్చెను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సర్వము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సమస్తము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 నుండి భూమికి దిగివచ్చిన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మరణమునొంది మార్గము తెరిచెను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రక్షణ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నిరీక్షణ</a:t>
            </a:r>
          </a:p>
        </p:txBody>
      </p:sp>
    </p:spTree>
    <p:extLst>
      <p:ext uri="{BB962C8B-B14F-4D97-AF65-F5344CB8AC3E}">
        <p14:creationId xmlns:p14="http://schemas.microsoft.com/office/powerpoint/2010/main" val="27475499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2591238748"/>
      </p:ext>
    </p:extLst>
  </p:cSld>
  <p:clrMapOvr>
    <a:masterClrMapping/>
  </p:clrMapOvr>
  <p:transition spd="slow">
    <p:wipe/>
  </p:transition>
</p:sld>
</file>

<file path=ppt/slides/slide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468342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17667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శూన్యము నుండి సమస్తము కలుగజేసెను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నిరాకారమైన నా జీవితమునకు రూపము నిచ్చెను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సర్వము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సమస్తము</a:t>
            </a:r>
          </a:p>
        </p:txBody>
      </p:sp>
    </p:spTree>
    <p:extLst>
      <p:ext uri="{BB962C8B-B14F-4D97-AF65-F5344CB8AC3E}">
        <p14:creationId xmlns:p14="http://schemas.microsoft.com/office/powerpoint/2010/main" val="334313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1103296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17667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 నుండి భూమికి దిగివచ్చిన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మరణమునొంది మార్గము తెరిచెను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రక్షణ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నిరీక్షణ</a:t>
            </a:r>
          </a:p>
        </p:txBody>
      </p:sp>
    </p:spTree>
    <p:extLst>
      <p:ext uri="{BB962C8B-B14F-4D97-AF65-F5344CB8AC3E}">
        <p14:creationId xmlns:p14="http://schemas.microsoft.com/office/powerpoint/2010/main" val="41308346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3611996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983946" y="743961"/>
            <a:ext cx="8327581" cy="7198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కరుణయు కృపయు నిరంతర శాంతి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వినయము ఉన్నవాడా(2)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జీవితం.. నశియింపక..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కాపాడువాడా... నా కాపరి...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అన్నియు చేయువాడా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 ముగించువాడా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బరువు.. నా బాధ్యత..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చెంత... నుంచితివి... (2)</a:t>
            </a:r>
          </a:p>
        </p:txBody>
      </p:sp>
    </p:spTree>
    <p:extLst>
      <p:ext uri="{BB962C8B-B14F-4D97-AF65-F5344CB8AC3E}">
        <p14:creationId xmlns:p14="http://schemas.microsoft.com/office/powerpoint/2010/main" val="330634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1969026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476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కరుణయు కృపయు నిరంతర శాంతి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వినయము ఉన్నవాడా(2)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జీవితం.. నశియింపక..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కాపాడువాడా... నా కాపరి... (2)</a:t>
            </a:r>
          </a:p>
        </p:txBody>
      </p:sp>
    </p:spTree>
    <p:extLst>
      <p:ext uri="{BB962C8B-B14F-4D97-AF65-F5344CB8AC3E}">
        <p14:creationId xmlns:p14="http://schemas.microsoft.com/office/powerpoint/2010/main" val="2829949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272731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476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అన్నియు చేయువాడా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 ముగించువాడా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బరువు.. నా బాధ్యత..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చెంత... నుంచితివి... (2)</a:t>
            </a:r>
          </a:p>
        </p:txBody>
      </p:sp>
    </p:spTree>
    <p:extLst>
      <p:ext uri="{BB962C8B-B14F-4D97-AF65-F5344CB8AC3E}">
        <p14:creationId xmlns:p14="http://schemas.microsoft.com/office/powerpoint/2010/main" val="1449725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65199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నాటునది – పెల్లగించుట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పోరాడునది – పొందకపోవుట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ప్రాకులాడినది – పతనమవ్వుట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పదునైనది – పనిచేయకపోవుట అసాధ్యము (2) ||ప్రభువా||</a:t>
            </a:r>
          </a:p>
        </p:txBody>
      </p:sp>
    </p:spTree>
    <p:extLst>
      <p:ext uri="{BB962C8B-B14F-4D97-AF65-F5344CB8AC3E}">
        <p14:creationId xmlns:p14="http://schemas.microsoft.com/office/powerpoint/2010/main" val="3329412631"/>
      </p:ext>
    </p:extLst>
  </p:cSld>
  <p:clrMapOvr>
    <a:masterClrMapping/>
  </p:clrMapOvr>
  <p:transition spd="slow">
    <p:wipe/>
  </p:transition>
</p:sld>
</file>

<file path=ppt/slides/slide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1911075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పరిశుద్ధతలో మహనీయుడవు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నీవంటిదేవుడు జగమునలేడు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నాలోనిరీక్షణ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సంరక్షణ నీకే నాహృదయార్పణ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ఓటమినీడలో క్షేమములేక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వేదనకలిగిన వేళలయందు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చూపించిన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నీవాత్సల్యమే నాహృదయాన నవజ్ఞాపిక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ఒంటరిబ్రతుకులో కృంగిన మనసుకు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చల్లని నీచూపే ఔషధమే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అరుణోదయం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నీముఖదర్శనం నాలోనింపెను ఉల్లాసమే</a:t>
            </a:r>
          </a:p>
        </p:txBody>
      </p:sp>
    </p:spTree>
    <p:extLst>
      <p:ext uri="{BB962C8B-B14F-4D97-AF65-F5344CB8AC3E}">
        <p14:creationId xmlns:p14="http://schemas.microsoft.com/office/powerpoint/2010/main" val="28753312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17767093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పరిశుద్ధతలో మహనీయుడవు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నీవంటిదేవుడు జగమునలేడు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నాలోనిరీక్షణ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సంరక్షణ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 నాహృదయార్పణ</a:t>
            </a:r>
          </a:p>
        </p:txBody>
      </p:sp>
    </p:spTree>
    <p:extLst>
      <p:ext uri="{BB962C8B-B14F-4D97-AF65-F5344CB8AC3E}">
        <p14:creationId xmlns:p14="http://schemas.microsoft.com/office/powerpoint/2010/main" val="558270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16609752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ఓటమినీడలో క్షేమములేక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వేదనకలిగిన వేళలయందు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చూపించిన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నీవాత్సల్యమే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నాహృదయాన నవజ్ఞాపిక</a:t>
            </a:r>
          </a:p>
        </p:txBody>
      </p:sp>
    </p:spTree>
    <p:extLst>
      <p:ext uri="{BB962C8B-B14F-4D97-AF65-F5344CB8AC3E}">
        <p14:creationId xmlns:p14="http://schemas.microsoft.com/office/powerpoint/2010/main" val="28786263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4750424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ఒంటరిబ్రతుకులో కృంగిన మనసుకు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చల్లని నీచూపే ఔషధమే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అరుణోదయం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నీముఖదర్శనం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నాలోనింపెను ఉల్లాసమే</a:t>
            </a:r>
          </a:p>
        </p:txBody>
      </p:sp>
    </p:spTree>
    <p:extLst>
      <p:ext uri="{BB962C8B-B14F-4D97-AF65-F5344CB8AC3E}">
        <p14:creationId xmlns:p14="http://schemas.microsoft.com/office/powerpoint/2010/main" val="24217667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600816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4059825" y="742950"/>
            <a:ext cx="778710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     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   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361315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204083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3575442562"/>
      </p:ext>
    </p:extLst>
  </p:cSld>
  <p:clrMapOvr>
    <a:masterClrMapping/>
  </p:clrMapOvr>
  <p:transition spd="slow">
    <p:wipe/>
  </p:transition>
</p:sld>
</file>

<file path=ppt/slides/slide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4412894"/>
      </p:ext>
    </p:extLst>
  </p:cSld>
  <p:clrMapOvr>
    <a:masterClrMapping/>
  </p:clrMapOvr>
  <p:transition spd="slow">
    <p:wipe/>
  </p:transition>
</p:sld>
</file>

<file path=ppt/slides/slide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3368044"/>
      </p:ext>
    </p:extLst>
  </p:cSld>
  <p:clrMapOvr>
    <a:masterClrMapping/>
  </p:clrMapOvr>
  <p:transition spd="slow">
    <p:wipe/>
  </p:transition>
</p:sld>
</file>

<file path=ppt/slides/slide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4185652"/>
      </p:ext>
    </p:extLst>
  </p:cSld>
  <p:clrMapOvr>
    <a:masterClrMapping/>
  </p:clrMapOvr>
  <p:transition spd="slow">
    <p:wipe/>
  </p:transition>
</p:sld>
</file>

<file path=ppt/slides/slide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2302710"/>
      </p:ext>
    </p:extLst>
  </p:cSld>
  <p:clrMapOvr>
    <a:masterClrMapping/>
  </p:clrMapOvr>
  <p:transition spd="slow">
    <p:wipe/>
  </p:transition>
</p:sld>
</file>

<file path=ppt/slides/slide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6084549"/>
      </p:ext>
    </p:extLst>
  </p:cSld>
  <p:clrMapOvr>
    <a:masterClrMapping/>
  </p:clrMapOvr>
  <p:transition spd="slow">
    <p:wipe/>
  </p:transition>
</p:sld>
</file>

<file path=ppt/slides/slide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395372"/>
      </p:ext>
    </p:extLst>
  </p:cSld>
  <p:clrMapOvr>
    <a:masterClrMapping/>
  </p:clrMapOvr>
  <p:transition spd="slow">
    <p:wipe/>
  </p:transition>
</p:sld>
</file>

<file path=ppt/slides/slide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335755"/>
      </p:ext>
    </p:extLst>
  </p:cSld>
  <p:clrMapOvr>
    <a:masterClrMapping/>
  </p:clrMapOvr>
  <p:transition spd="slow">
    <p:wipe/>
  </p:transition>
</p:sld>
</file>

<file path=ppt/slides/slide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3202114" y="948312"/>
            <a:ext cx="10307408" cy="7794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దేవ నడిపించుమా – అనుదినము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పరిశుద్ధాత్మతో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యేసయ్యా...... యేసయ్యా.......హల్లెలూయా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పాటలతో నడిపించుమా - ప్రార్థనతో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వాక్యముతో నడిపించుమా-సాక్షముతో నడిపించుమా దేవా,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కాపరియై నడిపించుమా - ఊపిరి నీవై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యాజకుడావై నడిపించుమా – భోదకుడావై</a:t>
            </a:r>
            <a:r>
              <a:rPr lang="en-US" sz="2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800" b="1" dirty="0">
                <a:latin typeface="Anek Telugu" pitchFamily="2" charset="0"/>
                <a:cs typeface="Anek Telugu" pitchFamily="2" charset="0"/>
              </a:rPr>
              <a:t>భోదించుమా దేవా!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మార్గము నీవై నడిపించుమా - సత్యమునీవై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జీవము నీవై నడిపించుమా - నిత్యత్వముతో నడిపించుమా దేవా॥</a:t>
            </a:r>
            <a:endParaRPr lang="en-IN" sz="2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6537824"/>
      </p:ext>
    </p:extLst>
  </p:cSld>
  <p:clrMapOvr>
    <a:masterClrMapping/>
  </p:clrMapOvr>
  <p:transition spd="slow">
    <p:wipe/>
  </p:transition>
</p:sld>
</file>

<file path=ppt/slides/slide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09550" y="603992"/>
            <a:ext cx="15041330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7485842"/>
      </p:ext>
    </p:extLst>
  </p:cSld>
  <p:clrMapOvr>
    <a:masterClrMapping/>
  </p:clrMapOvr>
  <p:transition spd="slow">
    <p:wipe/>
  </p:transition>
</p:sld>
</file>

<file path=ppt/slides/slide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727152"/>
            <a:ext cx="15041330" cy="29309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6216042"/>
      </p:ext>
    </p:extLst>
  </p:cSld>
  <p:clrMapOvr>
    <a:masterClrMapping/>
  </p:clrMapOvr>
  <p:transition spd="slow">
    <p:wip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కనీళ్లు – కరిగిపోవుట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మూల్గునది – మరుగైపోవుట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నలిగితే – నష్టపోవుట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పెనుగులాడితే – పడిపోవుట అసాధ్యము (2) ||ప్రభువా||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7046506"/>
      </p:ext>
    </p:extLst>
  </p:cSld>
  <p:clrMapOvr>
    <a:masterClrMapping/>
  </p:clrMapOvr>
  <p:transition spd="slow">
    <p:wipe/>
  </p:transition>
</p:sld>
</file>

<file path=ppt/slides/slide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54973" y="-1540371"/>
            <a:ext cx="15041330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పాటలతో నడిపించుమా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ప్రార్థనతో నడిపించుమా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వాక్యముతో నడిపించుమా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సాక్షముతో నడిపించుమా 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1072741"/>
      </p:ext>
    </p:extLst>
  </p:cSld>
  <p:clrMapOvr>
    <a:masterClrMapping/>
  </p:clrMapOvr>
  <p:transition spd="slow">
    <p:wipe/>
  </p:transition>
</p:sld>
</file>

<file path=ppt/slides/slide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600490"/>
            <a:ext cx="15041330" cy="29343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3535096"/>
      </p:ext>
    </p:extLst>
  </p:cSld>
  <p:clrMapOvr>
    <a:masterClrMapping/>
  </p:clrMapOvr>
  <p:transition spd="slow">
    <p:wipe/>
  </p:transition>
</p:sld>
</file>

<file path=ppt/slides/slide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584942"/>
            <a:ext cx="15041330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0208045"/>
      </p:ext>
    </p:extLst>
  </p:cSld>
  <p:clrMapOvr>
    <a:masterClrMapping/>
  </p:clrMapOvr>
  <p:transition spd="slow">
    <p:wipe/>
  </p:transition>
</p:sld>
</file>

<file path=ppt/slides/slide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38A1062-98BF-4A67-A13E-2A72ED26CA62}"/>
              </a:ext>
            </a:extLst>
          </p:cNvPr>
          <p:cNvSpPr txBox="1"/>
          <p:nvPr/>
        </p:nvSpPr>
        <p:spPr>
          <a:xfrm>
            <a:off x="278722" y="-11430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కాపరి నీవై  నడిపించుమా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ఊపిరి నీవై నడిపించుమా</a:t>
            </a:r>
            <a:endParaRPr lang="en-IN" sz="118700" dirty="0">
              <a:latin typeface="Calibri" panose="020F0502020204030204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యాజకుడావై నడిపించుమా 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భోదకుడావై</a:t>
            </a:r>
            <a:r>
              <a:rPr lang="en-US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భోదించుమా </a:t>
            </a:r>
            <a:endParaRPr lang="en-IN" sz="1187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39798860"/>
      </p:ext>
    </p:extLst>
  </p:cSld>
  <p:clrMapOvr>
    <a:masterClrMapping/>
  </p:clrMapOvr>
  <p:transition spd="slow">
    <p:wipe/>
  </p:transition>
</p:sld>
</file>

<file path=ppt/slides/slide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670002"/>
            <a:ext cx="15041330" cy="29309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9064084"/>
      </p:ext>
    </p:extLst>
  </p:cSld>
  <p:clrMapOvr>
    <a:masterClrMapping/>
  </p:clrMapOvr>
  <p:transition spd="slow">
    <p:wipe/>
  </p:transition>
</p:sld>
</file>

<file path=ppt/slides/slide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-9806947" y="737342"/>
            <a:ext cx="35466669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121361"/>
      </p:ext>
    </p:extLst>
  </p:cSld>
  <p:clrMapOvr>
    <a:masterClrMapping/>
  </p:clrMapOvr>
  <p:transition spd="slow">
    <p:wipe/>
  </p:transition>
</p:sld>
</file>

<file path=ppt/slides/slide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54974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మార్గము నీవై నడిపించుమా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సత్యమునీవై నడిపించుమా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నీవై నడిపించుమా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నిత్యత్వముతో నడిపించుమా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6410687"/>
      </p:ext>
    </p:extLst>
  </p:cSld>
  <p:clrMapOvr>
    <a:masterClrMapping/>
  </p:clrMapOvr>
  <p:transition spd="slow">
    <p:wipe/>
  </p:transition>
</p:sld>
</file>

<file path=ppt/slides/slide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-346344" y="612852"/>
            <a:ext cx="16545463" cy="29309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7848506"/>
      </p:ext>
    </p:extLst>
  </p:cSld>
  <p:clrMapOvr>
    <a:masterClrMapping/>
  </p:clrMapOvr>
  <p:transition spd="slow">
    <p:wipe/>
  </p:transition>
</p:sld>
</file>

<file path=ppt/slides/slide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66700" y="699242"/>
            <a:ext cx="15041330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2537406"/>
      </p:ext>
    </p:extLst>
  </p:cSld>
  <p:clrMapOvr>
    <a:masterClrMapping/>
  </p:clrMapOvr>
  <p:transition spd="slow">
    <p:wipe/>
  </p:transition>
</p:sld>
</file>

<file path=ppt/slides/slide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688886" y="2150043"/>
            <a:ext cx="10686615" cy="6085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సర్వ సత్యములో నను నీవు నడిపి ఆదరించిన –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పరిశుద్ధాత్ముడా కృపాధారము నీవెగా -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షాలేమురాజా నిను సన్మానించెదను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కను చూపుల పరిధిలోనన్ను నిలిపి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చూపితివా నీ వాత్సల్యమును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కృపానిధివి నీవెగా - నా యేసురాజా నిను సన్మానించెదను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ఇహపరమందున నీకు సాటిలేరయా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ప్రగతిని కలిగించు రాజువు నీవయా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యూదా గోత్రపు సింహమా రాజాధి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నిను సన్మానించెధను</a:t>
            </a:r>
          </a:p>
        </p:txBody>
      </p:sp>
    </p:spTree>
    <p:extLst>
      <p:ext uri="{BB962C8B-B14F-4D97-AF65-F5344CB8AC3E}">
        <p14:creationId xmlns:p14="http://schemas.microsoft.com/office/powerpoint/2010/main" val="2747446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3571144264"/>
      </p:ext>
    </p:extLst>
  </p:cSld>
  <p:clrMapOvr>
    <a:masterClrMapping/>
  </p:clrMapOvr>
  <p:transition spd="slow">
    <p:wipe/>
  </p:transition>
</p:sld>
</file>

<file path=ppt/slides/slide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031148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48043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 సత్యములో నను నీవు నడిపి ఆదరించిన –</a:t>
            </a:r>
            <a:endParaRPr lang="en-US" sz="4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పరిశుద్ధాత్ముడా కృపాధారము నీవెగా -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షాలేమురాజా నిను సన్మానించెదను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661786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46337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48043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కను చూపుల పరిధిలోనన్ను నిలిపి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చూపితివా నీ వాత్సల్యమును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కృపానిధివి నీవెగా - నా యేసురాజా నిను సన్మానించెదను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878121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35685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192651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ఇహపరమందున నీకు సాటిలేరయా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ప్రగతిని కలిగించు రాజువు నీవయా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యూదా గోత్రపు సింహమా రాజాధి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నిను సన్మానించెధను</a:t>
            </a:r>
          </a:p>
        </p:txBody>
      </p:sp>
    </p:spTree>
    <p:extLst>
      <p:ext uri="{BB962C8B-B14F-4D97-AF65-F5344CB8AC3E}">
        <p14:creationId xmlns:p14="http://schemas.microsoft.com/office/powerpoint/2010/main" val="3779118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1780687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4856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661682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భీకర ధ్వనిగలా మార్గమునందు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స్నేహించిన నా ప్రియుడవు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కలనైన మరువను నీవు నడిపిన మార్గం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క్షణమైన విడువను నీతో సహవాసం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సంతోషమందైనా శ్రమలయందైనను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కీర్తనకు ఆధారము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మహిమలో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శుద్ధ సువర్ణముగా నను మార్చుచున్నావు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ఆకాశమందుండి ఆశీర్వదించితివి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అభాగ్యుడనైన నేను కనికరింపబడితిని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నిలుచుటకు బహుగా ఫలించుటకు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కృపలతో నను నింపుచున్నావు (2) </a:t>
            </a:r>
          </a:p>
        </p:txBody>
      </p:sp>
    </p:spTree>
    <p:extLst>
      <p:ext uri="{BB962C8B-B14F-4D97-AF65-F5344CB8AC3E}">
        <p14:creationId xmlns:p14="http://schemas.microsoft.com/office/powerpoint/2010/main" val="146258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2150851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014831" y="805505"/>
            <a:ext cx="10686615" cy="72839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 నీ కృప బాహుల్యమే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ఉన్నతముగా నిను ఆరాధించుటకు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అనుక్షనమున నీ ముఖ కాంతిలో నిలిపి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చేర్చెను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హర్షించెద నీలోనే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తేజోమాయుడా నీదివ్య సంకల్పమే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 నిరాశల వలయాలు తప్పించి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అగ్నిజ్వాలగా ననుచేసెను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స్తుతి ఆరాధన నీకే</a:t>
            </a:r>
          </a:p>
        </p:txBody>
      </p:sp>
    </p:spTree>
    <p:extLst>
      <p:ext uri="{BB962C8B-B14F-4D97-AF65-F5344CB8AC3E}">
        <p14:creationId xmlns:p14="http://schemas.microsoft.com/office/powerpoint/2010/main" val="632766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భీకర ధ్వనిగలా మార్గమునందు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స్నేహించిన నా ప్రియుడవు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కలనైన మరువను నీవు నడిపిన మార్గం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క్షణమైన విడువను నీతో సహవాసం (2)</a:t>
            </a:r>
          </a:p>
        </p:txBody>
      </p:sp>
    </p:spTree>
    <p:extLst>
      <p:ext uri="{BB962C8B-B14F-4D97-AF65-F5344CB8AC3E}">
        <p14:creationId xmlns:p14="http://schemas.microsoft.com/office/powerpoint/2010/main" val="676721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995924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సంతోషమందైనా శ్రమలయందైనను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కీర్తనకు ఆధారము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మహిమలో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శుద్ధ సువర్ణముగా నను మార్చుచున్నావు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1860002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185842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ఆకాశమందుండి ఆశీర్వదించితివి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అభాగ్యుడనైన నేను కనికరింపబడితిని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నిలుచుటకు బహుగా ఫలించుటకు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కృపలతో నను నింపుచున్నావు (2) </a:t>
            </a:r>
          </a:p>
        </p:txBody>
      </p:sp>
    </p:spTree>
    <p:extLst>
      <p:ext uri="{BB962C8B-B14F-4D97-AF65-F5344CB8AC3E}">
        <p14:creationId xmlns:p14="http://schemas.microsoft.com/office/powerpoint/2010/main" val="1829454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2953163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 గగనాలను నీ జేనతో కొలిచితివి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శూన్యములో ఈ భూమిని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వ్రేలాడదీసిన నా యేసయ్య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అగాధ సముద్రాలకు నీవే ఎల్లలు వేసితివి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జలములలోబడి నే వెళ్ళినా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నన్నేమి చేయవు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శిఖరాగ్రము నీ సింహాసనమాయెనా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సీయోనులో నిను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ఆశతో ఉన్నాను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</p:txBody>
      </p:sp>
    </p:spTree>
    <p:extLst>
      <p:ext uri="{BB962C8B-B14F-4D97-AF65-F5344CB8AC3E}">
        <p14:creationId xmlns:p14="http://schemas.microsoft.com/office/powerpoint/2010/main" val="3949416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131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8683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 గగనాలను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జేనతో కొలిచితివి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శూన్యములో ఈ భూమిని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వ్రేలాడదీసిన నా యేసయ్య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9522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131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5064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8313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అగాధ సముద్రాలకు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ఎల్లలు వేసితివి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జలములలోబడి నే వెళ్ళినా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నన్నేమి చేయవు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5145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131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6664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శిఖరాగ్రము నీ సింహాసనమాయెనా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సీయోనులో నిను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ఆశతో ఉన్నాను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3638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131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756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134872" y="797304"/>
            <a:ext cx="14814343" cy="11285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         ||అత్యున్నత||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           ||అత్యున్నత||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      ||అత్యున్నత||</a:t>
            </a:r>
            <a:endParaRPr lang="en-IN" sz="2693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2065628"/>
      </p:ext>
    </p:extLst>
  </p:cSld>
  <p:clrMapOvr>
    <a:masterClrMapping/>
  </p:clrMapOvr>
  <p:transition spd="slow">
    <p:wipe/>
  </p:transition>
</p:sld>
</file>

<file path=ppt/slides/slide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243426568"/>
      </p:ext>
    </p:extLst>
  </p:cSld>
  <p:clrMapOvr>
    <a:masterClrMapping/>
  </p:clrMapOvr>
  <p:transition spd="slow">
    <p:wipe/>
  </p:transition>
</p:sld>
</file>

<file path=ppt/slides/slide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270061167"/>
      </p:ext>
    </p:extLst>
  </p:cSld>
  <p:clrMapOvr>
    <a:masterClrMapping/>
  </p:clrMapOvr>
  <p:transition spd="slow">
    <p:wipe/>
  </p:transition>
</p:sld>
</file>

<file path=ppt/slides/slide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</p:txBody>
      </p:sp>
    </p:spTree>
    <p:extLst>
      <p:ext uri="{BB962C8B-B14F-4D97-AF65-F5344CB8AC3E}">
        <p14:creationId xmlns:p14="http://schemas.microsoft.com/office/powerpoint/2010/main" val="2173554256"/>
      </p:ext>
    </p:extLst>
  </p:cSld>
  <p:clrMapOvr>
    <a:masterClrMapping/>
  </p:clrMapOvr>
  <p:transition spd="slow">
    <p:wipe/>
  </p:transition>
</p:sld>
</file>

<file path=ppt/slides/slide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1595587087"/>
      </p:ext>
    </p:extLst>
  </p:cSld>
  <p:clrMapOvr>
    <a:masterClrMapping/>
  </p:clrMapOvr>
  <p:transition spd="slow">
    <p:wipe/>
  </p:transition>
</p:sld>
</file>

<file path=ppt/slides/slide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58206806"/>
      </p:ext>
    </p:extLst>
  </p:cSld>
  <p:clrMapOvr>
    <a:masterClrMapping/>
  </p:clrMapOvr>
  <p:transition spd="slow">
    <p:wip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226233"/>
            <a:ext cx="15041329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 నీ కృప బాహుల్యమే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ఉన్నతముగా నిను ఆరాధించుటకు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అనుక్షనమున నీ ముఖ కాంతిలో నిలిపి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నూతన వసంతములో చేర్చెను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జీవించెద నీ కొరకే హర్షించెద నీలోనే</a:t>
            </a:r>
            <a:endParaRPr lang="en-US" sz="4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1999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</p:txBody>
      </p:sp>
    </p:spTree>
    <p:extLst>
      <p:ext uri="{BB962C8B-B14F-4D97-AF65-F5344CB8AC3E}">
        <p14:creationId xmlns:p14="http://schemas.microsoft.com/office/powerpoint/2010/main" val="229622235"/>
      </p:ext>
    </p:extLst>
  </p:cSld>
  <p:clrMapOvr>
    <a:masterClrMapping/>
  </p:clrMapOvr>
  <p:transition spd="slow">
    <p:wipe/>
  </p:transition>
</p:sld>
</file>

<file path=ppt/slides/slide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3992996404"/>
      </p:ext>
    </p:extLst>
  </p:cSld>
  <p:clrMapOvr>
    <a:masterClrMapping/>
  </p:clrMapOvr>
  <p:transition spd="slow">
    <p:wipe/>
  </p:transition>
</p:sld>
</file>

<file path=ppt/slides/slide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637565315"/>
      </p:ext>
    </p:extLst>
  </p:cSld>
  <p:clrMapOvr>
    <a:masterClrMapping/>
  </p:clrMapOvr>
  <p:transition spd="slow">
    <p:wipe/>
  </p:transition>
</p:sld>
</file>

<file path=ppt/slides/slide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1967874913"/>
      </p:ext>
    </p:extLst>
  </p:cSld>
  <p:clrMapOvr>
    <a:masterClrMapping/>
  </p:clrMapOvr>
  <p:transition spd="slow">
    <p:wipe/>
  </p:transition>
</p:sld>
</file>

<file path=ppt/slides/slide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2262833413"/>
      </p:ext>
    </p:extLst>
  </p:cSld>
  <p:clrMapOvr>
    <a:masterClrMapping/>
  </p:clrMapOvr>
  <p:transition spd="slow">
    <p:wipe/>
  </p:transition>
</p:sld>
</file>

<file path=ppt/slides/slide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4228383610"/>
      </p:ext>
    </p:extLst>
  </p:cSld>
  <p:clrMapOvr>
    <a:masterClrMapping/>
  </p:clrMapOvr>
  <p:transition spd="slow">
    <p:wipe/>
  </p:transition>
</p:sld>
</file>

<file path=ppt/slides/slide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48867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భూమిని పుట్టించకమునుపు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 పునాది లేనపుడు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సృష్టికి శిల్పకారుడు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ఆదిసంభూతుడు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కుమార ఆత్మయు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ఒకడైయున్న రూపము</a:t>
            </a:r>
          </a:p>
        </p:txBody>
      </p:sp>
    </p:spTree>
    <p:extLst>
      <p:ext uri="{BB962C8B-B14F-4D97-AF65-F5344CB8AC3E}">
        <p14:creationId xmlns:p14="http://schemas.microsoft.com/office/powerpoint/2010/main" val="4050588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817437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భూమిని పుట్టించకమునుపు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 పునాది లేనపుడు</a:t>
            </a:r>
          </a:p>
        </p:txBody>
      </p:sp>
    </p:spTree>
    <p:extLst>
      <p:ext uri="{BB962C8B-B14F-4D97-AF65-F5344CB8AC3E}">
        <p14:creationId xmlns:p14="http://schemas.microsoft.com/office/powerpoint/2010/main" val="597474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834574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6647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సృష్టికి శిల్పకారుడు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ఆదిసంభూతుడు</a:t>
            </a:r>
          </a:p>
        </p:txBody>
      </p:sp>
    </p:spTree>
    <p:extLst>
      <p:ext uri="{BB962C8B-B14F-4D97-AF65-F5344CB8AC3E}">
        <p14:creationId xmlns:p14="http://schemas.microsoft.com/office/powerpoint/2010/main" val="1177115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144312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కుమార ఆత్మయు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ఒకడైయున్న రూపము</a:t>
            </a:r>
          </a:p>
        </p:txBody>
      </p:sp>
    </p:spTree>
    <p:extLst>
      <p:ext uri="{BB962C8B-B14F-4D97-AF65-F5344CB8AC3E}">
        <p14:creationId xmlns:p14="http://schemas.microsoft.com/office/powerpoint/2010/main" val="2921062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721681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38FB44-76A6-43CA-89F5-F7BF411526D1}"/>
              </a:ext>
            </a:extLst>
          </p:cNvPr>
          <p:cNvSpPr txBox="1"/>
          <p:nvPr/>
        </p:nvSpPr>
        <p:spPr>
          <a:xfrm>
            <a:off x="1700783" y="676656"/>
            <a:ext cx="13259491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స్తుతి స్తోత్రం చెల్లింతుము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   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దివారాత్రములు కంటిపాపవలె కాచి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దయగల హస్తముతో బ్రోచి నడిపించితివి (2)      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గాడాంధకారములో కన్నీటి లోయలలో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కృశించి పోనీయక కృపలతో బలపరచితివి (2)    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సజీవ యాగముగా మా శరీరము సమర్పించి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సంపూర్ణ సిద్దినొంద శుద్ధాత్మను నొసగితివి (2)    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సీయోను మార్గములో పలుశోధనలు రాగా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సాతాన్ని జయించుటకు విశ్వాసము నిచ్చితివి (2)     ||స్తోత్రం||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సిలువను మోసుకొని సువార్తను చేపట్టి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యేసుని వెంబడింప ఎంత భాగ్యము నిచ్చితివి (2)       ||స్తోత్రం||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పాడెద హల్లెలూయా మరనాత హల్లెలూయా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సద పాడెద హల్లెలూయా ప్రభుయేసుకే హల్లెలూయా (2)      ||స్తోత్రం||</a:t>
            </a:r>
          </a:p>
        </p:txBody>
      </p:sp>
    </p:spTree>
    <p:extLst>
      <p:ext uri="{BB962C8B-B14F-4D97-AF65-F5344CB8AC3E}">
        <p14:creationId xmlns:p14="http://schemas.microsoft.com/office/powerpoint/2010/main" val="2659690813"/>
      </p:ext>
    </p:extLst>
  </p:cSld>
  <p:clrMapOvr>
    <a:masterClrMapping/>
  </p:clrMapOvr>
  <p:transition spd="slow">
    <p:wipe/>
  </p:transition>
</p:sld>
</file>

<file path=ppt/slides/slide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3389566"/>
      </p:ext>
    </p:extLst>
  </p:cSld>
  <p:clrMapOvr>
    <a:masterClrMapping/>
  </p:clrMapOvr>
  <p:transition spd="slow">
    <p:wipe/>
  </p:transition>
</p:sld>
</file>

<file path=ppt/slides/slide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దివారాత్రములు కంటిపాపవలె కాచి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దయగల హస్తముతో బ్రోచి నడిపించితివి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6678664"/>
      </p:ext>
    </p:extLst>
  </p:cSld>
  <p:clrMapOvr>
    <a:masterClrMapping/>
  </p:clrMapOvr>
  <p:transition spd="slow">
    <p:wipe/>
  </p:transition>
</p:sld>
</file>

<file path=ppt/slides/slide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5385101"/>
      </p:ext>
    </p:extLst>
  </p:cSld>
  <p:clrMapOvr>
    <a:masterClrMapping/>
  </p:clrMapOvr>
  <p:transition spd="slow">
    <p:wipe/>
  </p:transition>
</p:sld>
</file>

<file path=ppt/slides/slide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గాడాంధకారములో కన్నీటి లోయలలో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కృశించి పోనీయక కృపలతో బలపరచితివి (2</a:t>
            </a: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0410452"/>
      </p:ext>
    </p:extLst>
  </p:cSld>
  <p:clrMapOvr>
    <a:masterClrMapping/>
  </p:clrMapOvr>
  <p:transition spd="slow">
    <p:wipe/>
  </p:transition>
</p:sld>
</file>

<file path=ppt/slides/slide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8605782"/>
      </p:ext>
    </p:extLst>
  </p:cSld>
  <p:clrMapOvr>
    <a:masterClrMapping/>
  </p:clrMapOvr>
  <p:transition spd="slow">
    <p:wipe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226233"/>
            <a:ext cx="15041329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తేజోమాయుడా నీదివ్య సంకల్పమే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ఆశ్చర్యకరమైన వెలుగులో నడుపుటకు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ఆశ నిరాశల వలయాలు తప్పించి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అగ్నిజ్వాలగా ననుచేసెను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నా స్తుతి కీర్తన నీవే స్తుతి ఆరాధన నీకే</a:t>
            </a:r>
            <a:endParaRPr lang="en-US" sz="4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7222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సజీవ యాగముగా మా శరీరము సమర్పించి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సంపూర్ణ సిద్దినొంద శుద్ధాత్మను నొసగితివి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4011529"/>
      </p:ext>
    </p:extLst>
  </p:cSld>
  <p:clrMapOvr>
    <a:masterClrMapping/>
  </p:clrMapOvr>
  <p:transition spd="slow">
    <p:wipe/>
  </p:transition>
</p:sld>
</file>

<file path=ppt/slides/slide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335557"/>
      </p:ext>
    </p:extLst>
  </p:cSld>
  <p:clrMapOvr>
    <a:masterClrMapping/>
  </p:clrMapOvr>
  <p:transition spd="slow">
    <p:wipe/>
  </p:transition>
</p:sld>
</file>

<file path=ppt/slides/slide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సీయోను మార్గములో పలుశోధనలు రాగా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సాతాన్ని జయించుటకు విశ్వాసము నిచ్చితివి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9571316"/>
      </p:ext>
    </p:extLst>
  </p:cSld>
  <p:clrMapOvr>
    <a:masterClrMapping/>
  </p:clrMapOvr>
  <p:transition spd="slow">
    <p:wipe/>
  </p:transition>
</p:sld>
</file>

<file path=ppt/slides/slide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9660584"/>
      </p:ext>
    </p:extLst>
  </p:cSld>
  <p:clrMapOvr>
    <a:masterClrMapping/>
  </p:clrMapOvr>
  <p:transition spd="slow">
    <p:wipe/>
  </p:transition>
</p:sld>
</file>

<file path=ppt/slides/slide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సిలువను మోసుకొని సువార్తను చేపట్టి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యేసుని వెంబడింప ఎంత భాగ్యము నిచ్చితివి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6712285"/>
      </p:ext>
    </p:extLst>
  </p:cSld>
  <p:clrMapOvr>
    <a:masterClrMapping/>
  </p:clrMapOvr>
  <p:transition spd="slow">
    <p:wipe/>
  </p:transition>
</p:sld>
</file>

<file path=ppt/slides/slide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411106"/>
      </p:ext>
    </p:extLst>
  </p:cSld>
  <p:clrMapOvr>
    <a:masterClrMapping/>
  </p:clrMapOvr>
  <p:transition spd="slow">
    <p:wipe/>
  </p:transition>
</p:sld>
</file>

<file path=ppt/slides/slide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పాడెద హల్లెలూయా మరనాత హల్లెలూయా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సద పాడెద హల్లెలూయా ప్రభుయేసుకే హల్లెలూయా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2595248"/>
      </p:ext>
    </p:extLst>
  </p:cSld>
  <p:clrMapOvr>
    <a:masterClrMapping/>
  </p:clrMapOvr>
  <p:transition spd="slow">
    <p:wipe/>
  </p:transition>
</p:sld>
</file>

<file path=ppt/slides/slide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6711530"/>
      </p:ext>
    </p:extLst>
  </p:cSld>
  <p:clrMapOvr>
    <a:masterClrMapping/>
  </p:clrMapOvr>
  <p:transition spd="slow">
    <p:wipe/>
  </p:transition>
</p:sld>
</file>

<file path=ppt/slides/slide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 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 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           ||నీ వాక్యమే||</a:t>
            </a:r>
          </a:p>
        </p:txBody>
      </p:sp>
    </p:spTree>
    <p:extLst>
      <p:ext uri="{BB962C8B-B14F-4D97-AF65-F5344CB8AC3E}">
        <p14:creationId xmlns:p14="http://schemas.microsoft.com/office/powerpoint/2010/main" val="3827410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360226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3183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</p:txBody>
      </p:sp>
    </p:spTree>
    <p:extLst>
      <p:ext uri="{BB962C8B-B14F-4D97-AF65-F5344CB8AC3E}">
        <p14:creationId xmlns:p14="http://schemas.microsoft.com/office/powerpoint/2010/main" val="35614378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70240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</p:txBody>
      </p:sp>
    </p:spTree>
    <p:extLst>
      <p:ext uri="{BB962C8B-B14F-4D97-AF65-F5344CB8AC3E}">
        <p14:creationId xmlns:p14="http://schemas.microsoft.com/office/powerpoint/2010/main" val="1147370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4209863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36527378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53820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-1" y="184180"/>
            <a:ext cx="15636875" cy="92332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నాకు మారుగా మరణించినది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వీడనిది ఎడబాయనిది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మత్సరపడనిది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దయచూపునది సహియించునది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6614138"/>
      </p:ext>
    </p:extLst>
  </p:cSld>
  <p:clrMapOvr>
    <a:masterClrMapping/>
  </p:clrMapOvr>
  <p:transition spd="slow">
    <p:wipe/>
  </p:transition>
</p:sld>
</file>

<file path=ppt/slides/slide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435767801"/>
      </p:ext>
    </p:extLst>
  </p:cSld>
  <p:clrMapOvr>
    <a:masterClrMapping/>
  </p:clrMapOvr>
  <p:transition spd="slow">
    <p:wipe/>
  </p:transition>
</p:sld>
</file>

<file path=ppt/slides/slide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-58994"/>
            <a:ext cx="15636875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నాకు మారుగా మరణించినది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766591826"/>
      </p:ext>
    </p:extLst>
  </p:cSld>
  <p:clrMapOvr>
    <a:masterClrMapping/>
  </p:clrMapOvr>
  <p:transition spd="slow">
    <p:wipe/>
  </p:transition>
</p:sld>
</file>

<file path=ppt/slides/slide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425191095"/>
      </p:ext>
    </p:extLst>
  </p:cSld>
  <p:clrMapOvr>
    <a:masterClrMapping/>
  </p:clrMapOvr>
  <p:transition spd="slow">
    <p:wipe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653643"/>
            <a:ext cx="15636875" cy="61516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endParaRPr lang="te-IN" sz="2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విరిగి నలిగిన హృదయము నీకు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ఇష్టమైన బలి కదా దేవా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నాదు హృదయము నర్పించెదను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 నా సమస్తము నీదే దేవా </a:t>
            </a:r>
            <a:endParaRPr lang="en-IN" sz="2000" dirty="0">
              <a:effectLst/>
            </a:endParaRPr>
          </a:p>
          <a:p>
            <a:pPr algn="ctr">
              <a:lnSpc>
                <a:spcPct val="150000"/>
              </a:lnSpc>
            </a:pPr>
            <a:endParaRPr lang="te-IN" sz="2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కారు చీకటిలో కాంతివలే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అడుగిడితివి</a:t>
            </a:r>
            <a:r>
              <a:rPr lang="en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మా బ్రతుకులలో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ఆత్మ దాహము తీర్చు ప్రభువా 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పరమ బాటలో నడిపించితివి</a:t>
            </a:r>
            <a:endParaRPr lang="en-IN" sz="20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663341398"/>
      </p:ext>
    </p:extLst>
  </p:cSld>
  <p:clrMapOvr>
    <a:masterClrMapping/>
  </p:clrMapOvr>
  <p:transition spd="slow">
    <p:wipe/>
  </p:transition>
</p:sld>
</file>

<file path=ppt/slides/slide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7323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వీడనిది ఎడబాయనిది  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315584524"/>
      </p:ext>
    </p:extLst>
  </p:cSld>
  <p:clrMapOvr>
    <a:masterClrMapping/>
  </p:clrMapOvr>
  <p:transition spd="slow">
    <p:wipe/>
  </p:transition>
</p:sld>
</file>

<file path=ppt/slides/slide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613960262"/>
      </p:ext>
    </p:extLst>
  </p:cSld>
  <p:clrMapOvr>
    <a:masterClrMapping/>
  </p:clrMapOvr>
  <p:transition spd="slow">
    <p:wipe/>
  </p:transition>
</p:sld>
</file>

<file path=ppt/slides/slide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7323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మత్సరపడనిది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936813521"/>
      </p:ext>
    </p:extLst>
  </p:cSld>
  <p:clrMapOvr>
    <a:masterClrMapping/>
  </p:clrMapOvr>
  <p:transition spd="slow">
    <p:wipe/>
  </p:transition>
</p:sld>
</file>

<file path=ppt/slides/slide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748557800"/>
      </p:ext>
    </p:extLst>
  </p:cSld>
  <p:clrMapOvr>
    <a:masterClrMapping/>
  </p:clrMapOvr>
  <p:transition spd="slow">
    <p:wipe/>
  </p:transition>
</p:sld>
</file>

<file path=ppt/slides/slide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029436" y="182586"/>
            <a:ext cx="11352005" cy="56857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        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పాపాల ఊభిలో పడియున్న నన్ను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ప్రేమతో పైకి లేపావయ్యా (2)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తోడులేని నాకు నా తోడుగా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నాఅండగా నీవు  నిలిచావయ్యా (2)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         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వాత్సల్యమును నాపై చూపించి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సాక్షిగా నన్ను నిలిపావయ్యా (2)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ఆశ్చర్యకార్యములు ఎన్నో చేసి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పాత్రగా నన్ను మలిచావయ్యా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715713654"/>
      </p:ext>
    </p:extLst>
  </p:cSld>
  <p:clrMapOvr>
    <a:masterClrMapping/>
  </p:clrMapOvr>
  <p:transition spd="slow">
    <p:wipe/>
  </p:transition>
</p:sld>
</file>

<file path=ppt/slides/slide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5198497"/>
      </p:ext>
    </p:extLst>
  </p:cSld>
  <p:clrMapOvr>
    <a:masterClrMapping/>
  </p:clrMapOvr>
  <p:transition spd="slow">
    <p:wipe/>
  </p:transition>
</p:sld>
</file>

<file path=ppt/slides/slide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3095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పాపాల ఊభిలో పడియున్న నన్ను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ప్రేమతో పైకి లేపావయ్యా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ఏ తోడులేని నాకు నా తోడుగా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నాఅండగా నీవు  నిలిచావయ్యా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6028632"/>
      </p:ext>
    </p:extLst>
  </p:cSld>
  <p:clrMapOvr>
    <a:masterClrMapping/>
  </p:clrMapOvr>
  <p:transition spd="slow">
    <p:wipe/>
  </p:transition>
</p:sld>
</file>

<file path=ppt/slides/slide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298154"/>
      </p:ext>
    </p:extLst>
  </p:cSld>
  <p:clrMapOvr>
    <a:masterClrMapping/>
  </p:clrMapOvr>
  <p:transition spd="slow">
    <p:wipe/>
  </p:transition>
</p:sld>
</file>

<file path=ppt/slides/slide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3095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వాత్సల్యమును నాపై చూపించి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సాక్షిగా నన్ను నిలిపావయ్యా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ఆశ్చర్యకార్యములు ఎన్నో చేసి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పాత్రగా నన్ను మలిచావయ్యా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2769428350"/>
      </p:ext>
    </p:extLst>
  </p:cSld>
  <p:clrMapOvr>
    <a:masterClrMapping/>
  </p:clrMapOvr>
  <p:transition spd="slow">
    <p:wipe/>
  </p:transition>
</p:sld>
</file>

<file path=ppt/slides/slide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6314767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70476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1104229662"/>
      </p:ext>
    </p:extLst>
  </p:cSld>
  <p:clrMapOvr>
    <a:masterClrMapping/>
  </p:clrMapOvr>
  <p:transition spd="slow">
    <p:wipe/>
  </p:transition>
</p:sld>
</file>

<file path=ppt/slides/slide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121580"/>
            <a:ext cx="7787100" cy="92794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      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     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1963280"/>
      </p:ext>
    </p:extLst>
  </p:cSld>
  <p:clrMapOvr>
    <a:masterClrMapping/>
  </p:clrMapOvr>
  <p:transition spd="slow">
    <p:wipe/>
  </p:transition>
</p:sld>
</file>

<file path=ppt/slides/slide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0144201"/>
      </p:ext>
    </p:extLst>
  </p:cSld>
  <p:clrMapOvr>
    <a:masterClrMapping/>
  </p:clrMapOvr>
  <p:transition spd="slow">
    <p:wipe/>
  </p:transition>
</p:sld>
</file>

<file path=ppt/slides/slide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2701801"/>
      </p:ext>
    </p:extLst>
  </p:cSld>
  <p:clrMapOvr>
    <a:masterClrMapping/>
  </p:clrMapOvr>
  <p:transition spd="slow">
    <p:wipe/>
  </p:transition>
</p:sld>
</file>

<file path=ppt/slides/slide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460600"/>
      </p:ext>
    </p:extLst>
  </p:cSld>
  <p:clrMapOvr>
    <a:masterClrMapping/>
  </p:clrMapOvr>
  <p:transition spd="slow">
    <p:wipe/>
  </p:transition>
</p:sld>
</file>

<file path=ppt/slides/slide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4473117"/>
      </p:ext>
    </p:extLst>
  </p:cSld>
  <p:clrMapOvr>
    <a:masterClrMapping/>
  </p:clrMapOvr>
  <p:transition spd="slow">
    <p:wipe/>
  </p:transition>
</p:sld>
</file>

<file path=ppt/slides/slide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1914564"/>
      </p:ext>
    </p:extLst>
  </p:cSld>
  <p:clrMapOvr>
    <a:masterClrMapping/>
  </p:clrMapOvr>
  <p:transition spd="slow">
    <p:wipe/>
  </p:transition>
</p:sld>
</file>

<file path=ppt/slides/slide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004593"/>
      </p:ext>
    </p:extLst>
  </p:cSld>
  <p:clrMapOvr>
    <a:masterClrMapping/>
  </p:clrMapOvr>
  <p:transition spd="slow">
    <p:wipe/>
  </p:transition>
</p:sld>
</file>

<file path=ppt/slides/slide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296849"/>
      </p:ext>
    </p:extLst>
  </p:cSld>
  <p:clrMapOvr>
    <a:masterClrMapping/>
  </p:clrMapOvr>
  <p:transition spd="slow">
    <p:wipe/>
  </p:transition>
</p:sld>
</file>

<file path=ppt/slides/slide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82171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కనిపించని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క్షణమొక యుగముగా మారెనే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నడిపించిన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మాట్లాడని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కనులకు నిద్దుర కరువాయెనే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పెదవిప్పిన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వరునిగా విచ్చేయి వేళ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తలపుల పంట పండునే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వధువునై నేను నిను చేరగా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</a:t>
            </a:r>
          </a:p>
        </p:txBody>
      </p:sp>
    </p:spTree>
    <p:extLst>
      <p:ext uri="{BB962C8B-B14F-4D97-AF65-F5344CB8AC3E}">
        <p14:creationId xmlns:p14="http://schemas.microsoft.com/office/powerpoint/2010/main" val="39190090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6757103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-13001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విరిగి నలిగిన హృదయము నీకు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ఇష్టమైన బలి కదా దేవా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నాదు హృదయము నర్పించెదను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 నా సమస్తము నీదే దేవా </a:t>
            </a:r>
          </a:p>
        </p:txBody>
      </p:sp>
    </p:spTree>
    <p:extLst>
      <p:ext uri="{BB962C8B-B14F-4D97-AF65-F5344CB8AC3E}">
        <p14:creationId xmlns:p14="http://schemas.microsoft.com/office/powerpoint/2010/main" val="3698664032"/>
      </p:ext>
    </p:extLst>
  </p:cSld>
  <p:clrMapOvr>
    <a:masterClrMapping/>
  </p:clrMapOvr>
  <p:transition spd="slow">
    <p:wipe/>
  </p:transition>
</p:sld>
</file>

<file path=ppt/slides/slide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కనిపించని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క్షణమొక యుగముగా మారెనే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నడిపించిన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</a:t>
            </a:r>
          </a:p>
        </p:txBody>
      </p:sp>
    </p:spTree>
    <p:extLst>
      <p:ext uri="{BB962C8B-B14F-4D97-AF65-F5344CB8AC3E}">
        <p14:creationId xmlns:p14="http://schemas.microsoft.com/office/powerpoint/2010/main" val="35229798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28323935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మాట్లాడని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కనులకు నిద్దుర కరువాయెనే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పెదవిప్పిన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</a:t>
            </a:r>
          </a:p>
        </p:txBody>
      </p:sp>
    </p:spTree>
    <p:extLst>
      <p:ext uri="{BB962C8B-B14F-4D97-AF65-F5344CB8AC3E}">
        <p14:creationId xmlns:p14="http://schemas.microsoft.com/office/powerpoint/2010/main" val="18526921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720778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వరునిగా విచ్చేయి వేళ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తలపుల పంట పండునే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వధువునై నేను నిను చేరగా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</a:t>
            </a:r>
          </a:p>
        </p:txBody>
      </p:sp>
    </p:spTree>
    <p:extLst>
      <p:ext uri="{BB962C8B-B14F-4D97-AF65-F5344CB8AC3E}">
        <p14:creationId xmlns:p14="http://schemas.microsoft.com/office/powerpoint/2010/main" val="1448836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2639611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2261D03-D593-4235-A506-2594107F0337}"/>
              </a:ext>
            </a:extLst>
          </p:cNvPr>
          <p:cNvSpPr txBox="1"/>
          <p:nvPr/>
        </p:nvSpPr>
        <p:spPr>
          <a:xfrm>
            <a:off x="4475571" y="1329178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జనులకు నీవు న్యాయాధిపతివైతివే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కోటలన్ని కూలిపోయెను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సంకెళ్ళ సంబరాలు మూగబోయెను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కర్తవైన నిన్నే నమ్మిన ప్రజలు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నిత్యానందబారితులై సీయోనుకు తిరిగివచ్చెను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347" dirty="0">
              <a:solidFill>
                <a:prstClr val="white"/>
              </a:solidFill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ప్రియులను నీవు కాపాడే మంచి కాపరి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జఠిలమైన త్రోవలన్ని దాటించితివి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సంమృద్ది జీవముతో పొషించితివి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కర్తవైన నీ స్వరమే వినగా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నిత్యాఆదరణను పొంది నీ క్రియలను వివరించెను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347" dirty="0">
              <a:solidFill>
                <a:prstClr val="white"/>
              </a:solidFill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బలహీనతయందు శ్రేష్టమైన కృపనిచ్చితివి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యోగ్యమైన దాసునిగా మలచుకుంటివి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అర్హమైన పాత్రగా నను నిలుపుకుంటివి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ఆదరణకర్తవైన విడువక తోడైనిలిచి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602110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43644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560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జనులకు నీవు న్యాయాధిపతివైతివే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కోటలన్ని కూలిపోయెను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సంకెళ్ళ సంబరాలు మూగబోయెను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కర్తవైన నిన్నే నమ్మిన ప్రజలు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నిత్యానందబారితులై సీయోనుకు తిరిగివచ్చెను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807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7751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741404568"/>
      </p:ext>
    </p:extLst>
  </p:cSld>
  <p:clrMapOvr>
    <a:masterClrMapping/>
  </p:clrMapOvr>
  <p:transition spd="slow">
    <p:wipe/>
  </p:transition>
</p:sld>
</file>

<file path=ppt/slides/slide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06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ప్రియులను నీవు కాపాడే మంచి కాపరి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జఠిలమైన త్రోవలన్ని దాటించితివి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సంమృద్ది జీవముతో పొషించితివి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కర్తవైన నీ స్వరమే వినగా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నిత్యాఆదరణను పొంది నీ క్రియలను వివరించెను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97605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44881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06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బలహీనతయందు శ్రేష్టమైన కృపనిచ్చితివి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యోగ్యమైన దాసునిగా మలచుకుంటివి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అర్హమైన పాత్రగా నను నిలుపుకుంటివి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ఆదరణకర్తవైన విడువక తోడైనిలిచి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8494093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1444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3910972" y="639473"/>
            <a:ext cx="7814930" cy="71558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ఘోరపాపినైన నేనూ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దూరంగా పారిపోగా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ప్రేమతో నను క్షమియించి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హత్తుకొన్నావయ్యా (2)  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నాకున్న వారందరూ – నను విడచిపోయిననూ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ఎన్నెన్నో ఇబ్బందులకు గురి చేసిననూ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నీవు విడువలేదయ్యా (2)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నీవు లేకుండ నేనూ – ఈ లోకంలో బ్రతుకలేనయ్యా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నీతో కూడా ఈ లోకం నుండీ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పరలోకం చేరెదనేసయ్యా (2)    </a:t>
            </a:r>
          </a:p>
        </p:txBody>
      </p:sp>
    </p:spTree>
    <p:extLst>
      <p:ext uri="{BB962C8B-B14F-4D97-AF65-F5344CB8AC3E}">
        <p14:creationId xmlns:p14="http://schemas.microsoft.com/office/powerpoint/2010/main" val="3956171655"/>
      </p:ext>
    </p:extLst>
  </p:cSld>
  <p:clrMapOvr>
    <a:masterClrMapping/>
  </p:clrMapOvr>
  <p:transition spd="slow">
    <p:wipe/>
  </p:transition>
</p:sld>
</file>

<file path=ppt/slides/slide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3412421"/>
      </p:ext>
    </p:extLst>
  </p:cSld>
  <p:clrMapOvr>
    <a:masterClrMapping/>
  </p:clrMapOvr>
  <p:transition spd="slow">
    <p:wipe/>
  </p:transition>
</p:sld>
</file>

<file path=ppt/slides/slide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ఘోరపాపినైన నేనూ 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దూరంగా పారిపోగా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ప్రేమతో నను క్షమియించి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హత్తుకొన్నావయ్యా (2)  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602605"/>
      </p:ext>
    </p:extLst>
  </p:cSld>
  <p:clrMapOvr>
    <a:masterClrMapping/>
  </p:clrMapOvr>
  <p:transition spd="slow">
    <p:wipe/>
  </p:transition>
</p:sld>
</file>

<file path=ppt/slides/slide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0198131"/>
      </p:ext>
    </p:extLst>
  </p:cSld>
  <p:clrMapOvr>
    <a:masterClrMapping/>
  </p:clrMapOvr>
  <p:transition spd="slow">
    <p:wipe/>
  </p:transition>
</p:sld>
</file>

<file path=ppt/slides/slide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75016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నాకున్న వారందరూ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విడచిపోయిననూ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ఎన్నెన్నో ఇబ్బందులకు గురి చేసిననూ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నీవు విడువలేదయ్యా (2)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3702588"/>
      </p:ext>
    </p:extLst>
  </p:cSld>
  <p:clrMapOvr>
    <a:masterClrMapping/>
  </p:clrMapOvr>
  <p:transition spd="slow">
    <p:wipe/>
  </p:transition>
</p:sld>
</file>

<file path=ppt/slides/slide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108165"/>
      </p:ext>
    </p:extLst>
  </p:cSld>
  <p:clrMapOvr>
    <a:masterClrMapping/>
  </p:clrMapOvr>
  <p:transition spd="slow">
    <p:wipe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343B10-D216-470A-859F-072BFD004C71}"/>
              </a:ext>
            </a:extLst>
          </p:cNvPr>
          <p:cNvSpPr/>
          <p:nvPr/>
        </p:nvSpPr>
        <p:spPr>
          <a:xfrm>
            <a:off x="-133351" y="52600"/>
            <a:ext cx="159035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కారు చీకటిలో కాంతివలే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అడుగిడితివి</a:t>
            </a:r>
            <a:r>
              <a:rPr lang="en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బ్రతుకులలో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ఆత్మ దాహము తీర్చు ప్రభువా 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పరమ బాటలో నడిపించితివి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8681698"/>
      </p:ext>
    </p:extLst>
  </p:cSld>
  <p:clrMapOvr>
    <a:masterClrMapping/>
  </p:clrMapOvr>
  <p:transition spd="slow">
    <p:wipe/>
  </p:transition>
</p:sld>
</file>

<file path=ppt/slides/slide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75016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నీవు లేకుండ నేనూ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లోకంలో బ్రతుకలేనయ్యా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నీతో కూడా ఈ లోకం నుండీ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పరలోకం చేరెదనేసయ్యా (2)    </a:t>
            </a:r>
          </a:p>
        </p:txBody>
      </p:sp>
    </p:spTree>
    <p:extLst>
      <p:ext uri="{BB962C8B-B14F-4D97-AF65-F5344CB8AC3E}">
        <p14:creationId xmlns:p14="http://schemas.microsoft.com/office/powerpoint/2010/main" val="2640248317"/>
      </p:ext>
    </p:extLst>
  </p:cSld>
  <p:clrMapOvr>
    <a:masterClrMapping/>
  </p:clrMapOvr>
  <p:transition spd="slow">
    <p:wipe/>
  </p:transition>
</p:sld>
</file>

<file path=ppt/slides/slide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1927991"/>
      </p:ext>
    </p:extLst>
  </p:cSld>
  <p:clrMapOvr>
    <a:masterClrMapping/>
  </p:clrMapOvr>
  <p:transition spd="slow">
    <p:wipe/>
  </p:transition>
</p:sld>
</file>

<file path=ppt/slides/slide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 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దానియేలును సింహపు బోనులో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కాపాడినది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జలప్రళయములో నోవాహును గాచిన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బలవంతుడవు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నీవెకదా (3)          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సమరయ స్త్రీని కరుణతో బ్రోచిన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హితుడవు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పాపులకొరకై ప్రాణమునిచ్చిన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నీవెకదా (3)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5209286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1333495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3764"/>
            <a:ext cx="12760275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దానియేలును సింహపు బోనులో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కాపాడినది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జలప్రళయములో నోవాహును గాచిన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బలవంతుడవు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నీవెకదా (3)</a:t>
            </a:r>
          </a:p>
        </p:txBody>
      </p:sp>
    </p:spTree>
    <p:extLst>
      <p:ext uri="{BB962C8B-B14F-4D97-AF65-F5344CB8AC3E}">
        <p14:creationId xmlns:p14="http://schemas.microsoft.com/office/powerpoint/2010/main" val="1889235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3941766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3764"/>
            <a:ext cx="12760275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సమరయ స్త్రీని కరుణతో బ్రోచిన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హితుడవు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పాపులకొరకై ప్రాణమునిచ్చిన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నీవెకదా (3)</a:t>
            </a:r>
          </a:p>
        </p:txBody>
      </p:sp>
    </p:spTree>
    <p:extLst>
      <p:ext uri="{BB962C8B-B14F-4D97-AF65-F5344CB8AC3E}">
        <p14:creationId xmlns:p14="http://schemas.microsoft.com/office/powerpoint/2010/main" val="2022699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2902369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254182"/>
            <a:ext cx="12020848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1. మ్రొక్కులను కోరడు - మనసిస్తే చాలును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కొండలెక్కి రమ్మనడు - మనలో కొలువుంటాడు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వెదికితే ప్రతి వారికి - దొరికేను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పిలిచే ప్రతి వారికి - పలికేను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బొమ్మ కాదయ్యో - జీవమున్న దేవుడు "మంచి"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2. కుంటివాడు గంతులేయ - కాళ్ళ నొసగినాడు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మూగవారు స్తుతిచేయ - నోటినిచ్చినాడు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బధిరులు తన స్వరము విన - చెవులిచ్చినాడు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ప్రేమా మయుడు - ఆశ్చర్య దేవుడు "మంచి"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3. చెప్పింది చేసెను - మాదిరుంచి వెళ్ళెను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అడుగు జాడాలుంచెను - అనుసరించ కోరెను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మరణాన్ని జీవాన్ని - మన ఎదుటే వుంచెను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ఎంచుకొనే స్వేచ్చను - మన చేతికిచ్చెను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ఏమి చేతువో - సృష్టికర్త యేసుని "మంచి"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6047802"/>
      </p:ext>
    </p:extLst>
  </p:cSld>
  <p:clrMapOvr>
    <a:masterClrMapping/>
  </p:clrMapOvr>
  <p:transition spd="slow">
    <p:wipe/>
  </p:transition>
</p:sld>
</file>

<file path=ppt/slides/slide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4180483693"/>
      </p:ext>
    </p:extLst>
  </p:cSld>
  <p:clrMapOvr>
    <a:masterClrMapping/>
  </p:clrMapOvr>
  <p:transition spd="slow">
    <p:wipe/>
  </p:transition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2399207301"/>
      </p:ext>
    </p:extLst>
  </p:cSld>
  <p:clrMapOvr>
    <a:masterClrMapping/>
  </p:clrMapOvr>
  <p:transition spd="slow">
    <p:wipe/>
  </p:transition>
</p:sld>
</file>

<file path=ppt/slides/slide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2051"/>
            <a:ext cx="1450908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మ్రొక్కులను కోరడు - మనసిస్తే చాలును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కొండలెక్కి రమ్మనడు - మనలో కొలువుంటాడు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వెదికితే ప్రతి వారికి - దొరికేను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పిలిచే ప్రతి వారికి - పలికేను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బొమ్మ కాదయ్యో - జీవమున్న దేవుడు</a:t>
            </a:r>
            <a:endParaRPr lang="en-US" sz="3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5449670"/>
      </p:ext>
    </p:extLst>
  </p:cSld>
  <p:clrMapOvr>
    <a:masterClrMapping/>
  </p:clrMapOvr>
  <p:transition spd="slow">
    <p:wipe/>
  </p:transition>
</p:sld>
</file>

<file path=ppt/slides/slide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2725957922"/>
      </p:ext>
    </p:extLst>
  </p:cSld>
  <p:clrMapOvr>
    <a:masterClrMapping/>
  </p:clrMapOvr>
  <p:transition spd="slow">
    <p:wipe/>
  </p:transition>
</p:sld>
</file>

<file path=ppt/slides/slide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49766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కుంటివాడు గంతులేయ - కాళ్ళ నొసగినాడు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మూగవారు స్తుతిచేయ - నోటినిచ్చినాడు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బధిరులు తన స్వరము విన - చెవులిచ్చినాడు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ప్రేమా మయుడు - ఆశ్చర్య దేవుడు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2447158"/>
      </p:ext>
    </p:extLst>
  </p:cSld>
  <p:clrMapOvr>
    <a:masterClrMapping/>
  </p:clrMapOvr>
  <p:transition spd="slow">
    <p:wipe/>
  </p:transition>
</p:sld>
</file>

<file path=ppt/slides/slide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2441451186"/>
      </p:ext>
    </p:extLst>
  </p:cSld>
  <p:clrMapOvr>
    <a:masterClrMapping/>
  </p:clrMapOvr>
  <p:transition spd="slow">
    <p:wipe/>
  </p:transition>
</p:sld>
</file>

<file path=ppt/slides/slide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2052"/>
            <a:ext cx="1450908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చెప్పింది చేసెను - మాదిరుంచి వెళ్ళెను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అడుగు జాడాలుంచెను - అనుసరించ కోరెను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మరణాన్ని జీవాన్ని - మన ఎదుటే వుంచెను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ఎంచుకొనే స్వేచ్చను - మన చేతికిచ్చెను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ఏమి చేతువో - సృష్టికర్త యేసుని</a:t>
            </a:r>
            <a:endParaRPr lang="en-US" sz="3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6526632"/>
      </p:ext>
    </p:extLst>
  </p:cSld>
  <p:clrMapOvr>
    <a:masterClrMapping/>
  </p:clrMapOvr>
  <p:transition spd="slow">
    <p:wipe/>
  </p:transition>
</p:sld>
</file>

<file path=ppt/slides/slide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4282960378"/>
      </p:ext>
    </p:extLst>
  </p:cSld>
  <p:clrMapOvr>
    <a:masterClrMapping/>
  </p:clrMapOvr>
  <p:transition spd="slow">
    <p:wipe/>
  </p:transition>
</p:sld>
</file>

<file path=ppt/slides/slide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254182"/>
            <a:ext cx="12020848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 సంఘము మోకరిల్లగ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చెరసాల తలుపులు - బ్రద్ధలాయెను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ప్రధమ సంఘము - ప్రార్థింపగ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 ఆత్మయే – భువికేగెను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ఆనాటి విజ్ఞాపన - ఏమాయెను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ఈనాడు అద్భుతాలు కొదువాయెను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క్రియలు లేని నీ - విశ్వాసము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మ్రుతమైనది - అది కొరకానిది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 లేని నీ - భక్తి మొత్తము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వ్యర్థమైనది అది మేలు చేయదు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నామకార్ధమును విడిచి నమ్మీ చూడుము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యదార్థమైన మనసును ఆశించుము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</p:txBody>
      </p:sp>
    </p:spTree>
    <p:extLst>
      <p:ext uri="{BB962C8B-B14F-4D97-AF65-F5344CB8AC3E}">
        <p14:creationId xmlns:p14="http://schemas.microsoft.com/office/powerpoint/2010/main" val="1920050274"/>
      </p:ext>
    </p:extLst>
  </p:cSld>
  <p:clrMapOvr>
    <a:masterClrMapping/>
  </p:clrMapOvr>
  <p:transition spd="slow">
    <p:wipe/>
  </p:transition>
</p:sld>
</file>

<file path=ppt/slides/slide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4282544271"/>
      </p:ext>
    </p:extLst>
  </p:cSld>
  <p:clrMapOvr>
    <a:masterClrMapping/>
  </p:clrMapOvr>
  <p:transition spd="slow">
    <p:wipe/>
  </p:transition>
</p:sld>
</file>

<file path=ppt/slides/slide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17537"/>
            <a:ext cx="1450908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 సంఘము మోకరిల్లగ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చెరసాల తలుపులు - బ్రద్ధలాయెను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ప్రధమ సంఘము - ప్రార్థింపగ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 ఆత్మయే – భువికేగెను (2)</a:t>
            </a:r>
          </a:p>
        </p:txBody>
      </p:sp>
    </p:spTree>
    <p:extLst>
      <p:ext uri="{BB962C8B-B14F-4D97-AF65-F5344CB8AC3E}">
        <p14:creationId xmlns:p14="http://schemas.microsoft.com/office/powerpoint/2010/main" val="2216151721"/>
      </p:ext>
    </p:extLst>
  </p:cSld>
  <p:clrMapOvr>
    <a:masterClrMapping/>
  </p:clrMapOvr>
  <p:transition spd="slow">
    <p:wipe/>
  </p:transition>
</p:sld>
</file>

<file path=ppt/slides/slide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523937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ఆనాటి విజ్ఞాపన - ఏమాయెను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ఈనాడు అద్భుతాలు కొదువాయెను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</p:txBody>
      </p:sp>
    </p:spTree>
    <p:extLst>
      <p:ext uri="{BB962C8B-B14F-4D97-AF65-F5344CB8AC3E}">
        <p14:creationId xmlns:p14="http://schemas.microsoft.com/office/powerpoint/2010/main" val="923947848"/>
      </p:ext>
    </p:extLst>
  </p:cSld>
  <p:clrMapOvr>
    <a:masterClrMapping/>
  </p:clrMapOvr>
  <p:transition spd="slow">
    <p:wipe/>
  </p:transition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871098"/>
            <a:ext cx="7524182" cy="67500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  <a:p>
            <a:pPr algn="ctr" defTabSz="439781">
              <a:lnSpc>
                <a:spcPct val="150000"/>
              </a:lnSpc>
            </a:pP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ఏపాటివాడనని నేను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అంచెలంచెలుగా హెచ్చించి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దీవించావు (2)</a:t>
            </a:r>
          </a:p>
          <a:p>
            <a:pPr algn="ctr" defTabSz="439781">
              <a:lnSpc>
                <a:spcPct val="150000"/>
              </a:lnSpc>
            </a:pP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బలహీనుడనైన నన్ను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నీవెంతగానో బలపరచావు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క్రీస్తేసు మహిమైశ్వర్యములో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అవసరమును తీర్చావు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1319413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1989038422"/>
      </p:ext>
    </p:extLst>
  </p:cSld>
  <p:clrMapOvr>
    <a:masterClrMapping/>
  </p:clrMapOvr>
  <p:transition spd="slow">
    <p:wipe/>
  </p:transition>
</p:sld>
</file>

<file path=ppt/slides/slide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8606"/>
            <a:ext cx="1450908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క్రియలు లేని నీ - విశ్వాసము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మ్రుతమైనది - అది కొరకానిది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 లేని నీ - భక్తి మొత్తము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వ్యర్థమైనది అది మేలు చేయదు (2)</a:t>
            </a:r>
          </a:p>
        </p:txBody>
      </p:sp>
    </p:spTree>
    <p:extLst>
      <p:ext uri="{BB962C8B-B14F-4D97-AF65-F5344CB8AC3E}">
        <p14:creationId xmlns:p14="http://schemas.microsoft.com/office/powerpoint/2010/main" val="376534454"/>
      </p:ext>
    </p:extLst>
  </p:cSld>
  <p:clrMapOvr>
    <a:masterClrMapping/>
  </p:clrMapOvr>
  <p:transition spd="slow">
    <p:wipe/>
  </p:transition>
</p:sld>
</file>

<file path=ppt/slides/slide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0395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నామకార్ధమును విడిచి నమ్మీ చూడుము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యదార్థమైన మనసును ఆశించుము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  <a:endParaRPr kumimoji="0" lang="en-US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5792377"/>
      </p:ext>
    </p:extLst>
  </p:cSld>
  <p:clrMapOvr>
    <a:masterClrMapping/>
  </p:clrMapOvr>
  <p:transition spd="slow">
    <p:wipe/>
  </p:transition>
</p:sld>
</file>

<file path=ppt/slides/slide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2019571235"/>
      </p:ext>
    </p:extLst>
  </p:cSld>
  <p:clrMapOvr>
    <a:masterClrMapping/>
  </p:clrMapOvr>
  <p:transition spd="slow">
    <p:wipe/>
  </p:transition>
</p:sld>
</file>

<file path=ppt/slides/slide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4057243" y="599729"/>
            <a:ext cx="8724809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336956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015182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959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</p:txBody>
      </p:sp>
    </p:spTree>
    <p:extLst>
      <p:ext uri="{BB962C8B-B14F-4D97-AF65-F5344CB8AC3E}">
        <p14:creationId xmlns:p14="http://schemas.microsoft.com/office/powerpoint/2010/main" val="1074203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768658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98625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24705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863782"/>
            <a:ext cx="12020848" cy="64886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శత్రువులు నను తరుముచుండగా - నా యాత్మ నాలో కృంగెనే ప్రభూ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మనస్సు నీ వైపు త్రిప్పిన వెంటనే - శత్రుల చేతినుండి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విడిపించినావు - కాపాడినావు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ప్రాణ స్నేహితులు నన్ను చూచి దూరాన నిలిచేరు నా ప్రభూ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 వాక్య ధ్యానమే నా త్రోవకు వెలుగై -నను నిల్పెను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 సన్నీధిలో - నీ సంఘములో -2</a:t>
            </a:r>
            <a:endParaRPr lang="en-IN" sz="2309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4441685"/>
      </p:ext>
    </p:extLst>
  </p:cSld>
  <p:clrMapOvr>
    <a:masterClrMapping/>
  </p:clrMapOvr>
  <p:transition spd="slow">
    <p:wipe/>
  </p:transition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215081"/>
            <a:ext cx="15037881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2879664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450178"/>
      </p:ext>
    </p:extLst>
  </p:cSld>
  <p:clrMapOvr>
    <a:masterClrMapping/>
  </p:clrMapOvr>
  <p:transition spd="slow">
    <p:wipe/>
  </p:transition>
</p:sld>
</file>

<file path=ppt/slides/slide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శత్రువులు నను తరుముచుండగా –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యాత్మ నాలో కృంగెనే ప్రభూ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మనస్సు నీ వైపు త్రిప్పిన వెంటనే –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శత్రుల చేతినుండి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విడిపించినావు - కాపాడినావు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4179619"/>
      </p:ext>
    </p:extLst>
  </p:cSld>
  <p:clrMapOvr>
    <a:masterClrMapping/>
  </p:clrMapOvr>
  <p:transition spd="slow">
    <p:wipe/>
  </p:transition>
</p:sld>
</file>

<file path=ppt/slides/slide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8114106"/>
      </p:ext>
    </p:extLst>
  </p:cSld>
  <p:clrMapOvr>
    <a:masterClrMapping/>
  </p:clrMapOvr>
  <p:transition spd="slow">
    <p:wipe/>
  </p:transition>
</p:sld>
</file>

<file path=ppt/slides/slide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28524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దూరాన నిలిచేరు నా ప్రభూ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వాక్య ధ్యానమే నా త్రోవకు వెలుగై -నను నిల్పెను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సన్నీధిలో - నీ సంఘములో -2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1672497"/>
      </p:ext>
    </p:extLst>
  </p:cSld>
  <p:clrMapOvr>
    <a:masterClrMapping/>
  </p:clrMapOvr>
  <p:transition spd="slow">
    <p:wipe/>
  </p:transition>
</p:sld>
</file>

<file path=ppt/slides/slide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07420"/>
      </p:ext>
    </p:extLst>
  </p:cSld>
  <p:clrMapOvr>
    <a:masterClrMapping/>
  </p:clrMapOvr>
  <p:transition spd="slow">
    <p:wipe/>
  </p:transition>
</p:sld>
</file>

<file path=ppt/slides/slide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732780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4057243" y="599729"/>
            <a:ext cx="8724809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876936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3148901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959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</p:txBody>
      </p:sp>
    </p:spTree>
    <p:extLst>
      <p:ext uri="{BB962C8B-B14F-4D97-AF65-F5344CB8AC3E}">
        <p14:creationId xmlns:p14="http://schemas.microsoft.com/office/powerpoint/2010/main" val="2016097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757908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82350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ఏపాటివాడనని నేను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అంచెలంచెలుగా హెచ్చించి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1072001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98625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1795738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947851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7AA8C23-F2CB-4853-94C3-AA1F24EAEEF3}"/>
              </a:ext>
            </a:extLst>
          </p:cNvPr>
          <p:cNvSpPr txBox="1"/>
          <p:nvPr/>
        </p:nvSpPr>
        <p:spPr>
          <a:xfrm>
            <a:off x="0" y="420183"/>
            <a:ext cx="15636875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-2 </a:t>
            </a: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దినదినంబు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నీకు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సమీపమై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ప్రతి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క్షణం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సిలువ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ను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మోయుచు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వెనుక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కు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చూడకనే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నేను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సాగెదను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శిలువను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చూచుచునే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గురిని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చేరెదను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ఆత్మతో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నింపు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మా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సేవజేతును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స్థిరపరచుమా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2</a:t>
            </a: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మనస్సు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ఆత్మను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నూత్నజీవమును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నింపుము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రాతిగుండెనే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మార్చు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మాంసపు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గుండె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అమర్చుమో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హృదయము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నాకిమ్మయ్యా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లోకాన్ని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నీకై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సంపాదించెదా-2</a:t>
            </a:r>
          </a:p>
        </p:txBody>
      </p:sp>
    </p:spTree>
    <p:extLst>
      <p:ext uri="{BB962C8B-B14F-4D97-AF65-F5344CB8AC3E}">
        <p14:creationId xmlns:p14="http://schemas.microsoft.com/office/powerpoint/2010/main" val="1696855061"/>
      </p:ext>
    </p:extLst>
  </p:cSld>
  <p:clrMapOvr>
    <a:masterClrMapping/>
  </p:clrMapOvr>
  <p:transition spd="slow">
    <p:wipe/>
  </p:transition>
</p:sld>
</file>

<file path=ppt/slides/slide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2998150180"/>
      </p:ext>
    </p:extLst>
  </p:cSld>
  <p:clrMapOvr>
    <a:masterClrMapping/>
  </p:clrMapOvr>
  <p:transition spd="slow">
    <p:wipe/>
  </p:transition>
</p:sld>
</file>

<file path=ppt/slides/slide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822910"/>
            <a:ext cx="15636875" cy="27238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దినదినంబు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నీకు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సమీపమై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–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ప్రతి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క్షణం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సిలువ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ను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మోయుచు</a:t>
            </a:r>
            <a:endParaRPr lang="en-IN" sz="3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వెనుక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కు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చూడకనే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నేను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సాగెదను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శిలువను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చూచుచునే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గురిని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చేరెదను</a:t>
            </a:r>
            <a:endParaRPr lang="en-IN" sz="3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ఆత్మతో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నింపు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మా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–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సేవజేతును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స్థిరపరచుమా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138413396"/>
      </p:ext>
    </p:extLst>
  </p:cSld>
  <p:clrMapOvr>
    <a:masterClrMapping/>
  </p:clrMapOvr>
  <p:transition spd="slow">
    <p:wipe/>
  </p:transition>
</p:sld>
</file>

<file path=ppt/slides/slide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2990556857"/>
      </p:ext>
    </p:extLst>
  </p:cSld>
  <p:clrMapOvr>
    <a:masterClrMapping/>
  </p:clrMapOvr>
  <p:transition spd="slow">
    <p:wipe/>
  </p:transition>
</p:sld>
</file>

<file path=ppt/slides/slide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710021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మనస్సు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ఆత్మను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నూత్నజీవమును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నింపుము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రాతిగుండెనే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మార్చు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మాంసపు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గుండె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అమర్చుమో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హృదయము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నాకిమ్మయ్యా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లోకాన్ని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నీకై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సంపాదించెదా-2</a:t>
            </a:r>
          </a:p>
        </p:txBody>
      </p:sp>
    </p:spTree>
    <p:extLst>
      <p:ext uri="{BB962C8B-B14F-4D97-AF65-F5344CB8AC3E}">
        <p14:creationId xmlns:p14="http://schemas.microsoft.com/office/powerpoint/2010/main" val="4197135693"/>
      </p:ext>
    </p:extLst>
  </p:cSld>
  <p:clrMapOvr>
    <a:masterClrMapping/>
  </p:clrMapOvr>
  <p:transition spd="slow">
    <p:wipe/>
  </p:transition>
</p:sld>
</file>

<file path=ppt/slides/slide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3103448030"/>
      </p:ext>
    </p:extLst>
  </p:cSld>
  <p:clrMapOvr>
    <a:masterClrMapping/>
  </p:clrMapOvr>
  <p:transition spd="slow">
    <p:wipe/>
  </p:transition>
</p:sld>
</file>

<file path=ppt/slides/slide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6F9F472-D71B-455E-BC1D-DDBD287167F3}"/>
              </a:ext>
            </a:extLst>
          </p:cNvPr>
          <p:cNvSpPr txBox="1"/>
          <p:nvPr/>
        </p:nvSpPr>
        <p:spPr>
          <a:xfrm>
            <a:off x="1755648" y="310004"/>
            <a:ext cx="12124944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  <a:p>
            <a:pPr algn="ctr">
              <a:lnSpc>
                <a:spcPct val="150000"/>
              </a:lnSpc>
            </a:pPr>
            <a:endParaRPr lang="te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పెదవులతో ఎప్పుడు నీ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18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800" b="1" dirty="0">
                <a:latin typeface="Anek Telugu" pitchFamily="2" charset="0"/>
                <a:cs typeface="Anek Telugu" pitchFamily="2" charset="0"/>
              </a:rPr>
              <a:t>వాక్యమును పఠింప నిమ్ము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కాలు చేతులు ఎప్పుడు నీ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సేవను చేయను వాడనిమ్ము 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కలిమియు పదవుల</a:t>
            </a:r>
            <a:r>
              <a:rPr lang="en-IN" sz="1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నెల్ల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నీ శుద్ధ కృపచే పొందితిమి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కాలమంతయు జీవింప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నిలకడగ నుండ దీవించుము</a:t>
            </a:r>
          </a:p>
          <a:p>
            <a:pPr algn="ctr">
              <a:lnSpc>
                <a:spcPct val="150000"/>
              </a:lnSpc>
            </a:pPr>
            <a:endParaRPr lang="te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నిజ విశ్వాసములో నెదుగ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నిశ్భల బుద్దిని మా కొసగి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నిరతము నీ సేవ చేయుటకు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నీ ఆత్మ శక్తితో నింపుమయా 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7038797"/>
      </p:ext>
    </p:extLst>
  </p:cSld>
  <p:clrMapOvr>
    <a:masterClrMapping/>
  </p:clrMapOvr>
  <p:transition spd="slow">
    <p:wipe/>
  </p:transition>
</p:sld>
</file>

<file path=ppt/slides/slide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638713942"/>
      </p:ext>
    </p:extLst>
  </p:cSld>
  <p:clrMapOvr>
    <a:masterClrMapping/>
  </p:clrMapOvr>
  <p:transition spd="slow">
    <p:wipe/>
  </p:transition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215081"/>
            <a:ext cx="15037881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365026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పెదవులతో ఎప్పుడు నీ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40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వాక్యమును పఠింప నిమ్ము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కాలు చేతులు ఎప్పుడు నీ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సేవను చేయను వాడనిమ్ము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7984824"/>
      </p:ext>
    </p:extLst>
  </p:cSld>
  <p:clrMapOvr>
    <a:masterClrMapping/>
  </p:clrMapOvr>
  <p:transition spd="slow">
    <p:wipe/>
  </p:transition>
</p:sld>
</file>

<file path=ppt/slides/slide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3242004306"/>
      </p:ext>
    </p:extLst>
  </p:cSld>
  <p:clrMapOvr>
    <a:masterClrMapping/>
  </p:clrMapOvr>
  <p:transition spd="slow">
    <p:wipe/>
  </p:transition>
</p:sld>
</file>

<file path=ppt/slides/slide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కలిమియు పదవుల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నెల్ల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శుద్ధ కృపచే పొందితిమి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కాలమంతయు జీవింప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నిలకడగ నుండ దీవించుము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890462928"/>
      </p:ext>
    </p:extLst>
  </p:cSld>
  <p:clrMapOvr>
    <a:masterClrMapping/>
  </p:clrMapOvr>
  <p:transition spd="slow">
    <p:wipe/>
  </p:transition>
</p:sld>
</file>

<file path=ppt/slides/slide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1036124103"/>
      </p:ext>
    </p:extLst>
  </p:cSld>
  <p:clrMapOvr>
    <a:masterClrMapping/>
  </p:clrMapOvr>
  <p:transition spd="slow">
    <p:wipe/>
  </p:transition>
</p:sld>
</file>

<file path=ppt/slides/slide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 విశ్వాసములో నెదుగ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నిశ్భల బుద్దిని మా కొసగి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నిరతము నీ సేవ చేయుటకు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ఆత్మ శక్తితో నింపుమయా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4948560"/>
      </p:ext>
    </p:extLst>
  </p:cSld>
  <p:clrMapOvr>
    <a:masterClrMapping/>
  </p:clrMapOvr>
  <p:transition spd="slow">
    <p:wipe/>
  </p:transition>
</p:sld>
</file>

<file path=ppt/slides/slide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3007663487"/>
      </p:ext>
    </p:extLst>
  </p:cSld>
  <p:clrMapOvr>
    <a:masterClrMapping/>
  </p:clrMapOvr>
  <p:transition spd="slow">
    <p:wipe/>
  </p:transition>
</p:sld>
</file>

<file path=ppt/slides/slide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సునాదమును నా శ్రమదినమున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 గీతికగా మదిలో వినిపించి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దాగిన సర్వసంపదలిచ్చి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కాంతిమయముగా కనపరచితివే నీ ఆత్మ శక్తితో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నాతోడు నీడవై మరపురాని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మహోప కార్యములు నాకై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దాచిన -వేకువగా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జనముగా నిర్దారించితివి నీ కీర్తి కొరకే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మంచి కాపరివై మమతా సమతలు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స్థలములలో నాకనుగ్రహించి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దాచిన మధురము నాకిచ్చి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నడిపించుచున్నావు సురక్షితముగ నన్ను ఆద్యంతమై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</p:txBody>
      </p:sp>
    </p:spTree>
    <p:extLst>
      <p:ext uri="{BB962C8B-B14F-4D97-AF65-F5344CB8AC3E}">
        <p14:creationId xmlns:p14="http://schemas.microsoft.com/office/powerpoint/2010/main" val="1271111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25270451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సునాదమును నా శ్రమదినమున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 గీతికగా మదిలో వినిపించి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దాగిన సర్వసంపదలిచ్చి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కాంతిమయముగా కనపరచితివే నీ ఆత్మ శక్తితో</a:t>
            </a:r>
          </a:p>
        </p:txBody>
      </p:sp>
    </p:spTree>
    <p:extLst>
      <p:ext uri="{BB962C8B-B14F-4D97-AF65-F5344CB8AC3E}">
        <p14:creationId xmlns:p14="http://schemas.microsoft.com/office/powerpoint/2010/main" val="18633121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41492032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82350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బలహీనుడనైన నన్ను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నీవెంతగానో బలపరచావు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క్రీస్తేసు మహిమైశ్వర్యములో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అవసరమును తీర్చావు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2497499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నాతోడు నీడవై మరపురాని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మహోప కార్యములు నాకై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దాచిన -వేకువగా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జనముగా నిర్దారించితివి నీ కీర్తి కొరకే</a:t>
            </a:r>
          </a:p>
        </p:txBody>
      </p:sp>
    </p:spTree>
    <p:extLst>
      <p:ext uri="{BB962C8B-B14F-4D97-AF65-F5344CB8AC3E}">
        <p14:creationId xmlns:p14="http://schemas.microsoft.com/office/powerpoint/2010/main" val="12272907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1657163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మంచి కాపరివై మమతా సమతలు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స్థలములలో నాకనుగ్రహించి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దాచిన మధురము నాకిచ్చి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నడిపించుచున్నావు సురక్షితముగ నన్ను ఆద్యంతమై</a:t>
            </a:r>
          </a:p>
        </p:txBody>
      </p:sp>
    </p:spTree>
    <p:extLst>
      <p:ext uri="{BB962C8B-B14F-4D97-AF65-F5344CB8AC3E}">
        <p14:creationId xmlns:p14="http://schemas.microsoft.com/office/powerpoint/2010/main" val="575439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712236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220BAD-D659-FEF1-F435-239A96D4A09F}"/>
              </a:ext>
            </a:extLst>
          </p:cNvPr>
          <p:cNvSpPr txBox="1"/>
          <p:nvPr/>
        </p:nvSpPr>
        <p:spPr>
          <a:xfrm>
            <a:off x="3910613" y="987229"/>
            <a:ext cx="7815648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కృపా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సత్య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సంపూర్ణుడా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-1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సర్వలోకానికే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చక్రవర్తివి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సన్మానానికే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మహనీయుడవు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నీవేనయా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...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మహనీయుడవు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నీవేనయా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...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1. 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ఎర్ర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సముద్రము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ఆజ్ఞ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మేరకు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రహదారిగా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దాటిరే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జనులు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బహు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క్షేమముగా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ఆ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జలములలోనే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శత్రు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సైన్యము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మునిగిపోయెనే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         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2. 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క్రియను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చేయుచున్నానని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సెలవీయ్యగా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ఎడారి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జీవితమే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సుఖ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సౌఖ్యము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కాగా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అరణ్య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రోదన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ఉల్లాసముగా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                 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3. 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నైవేద్యములు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,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దహన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కోరవుగా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ప్రాణాత్మ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శరీరము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బలిఅర్పణ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కాగా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జిహ్వబలులు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,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స్తోత్ర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బలులుగ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</a:t>
            </a:r>
            <a:endParaRPr lang="en-US" altLang="en-US" sz="2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3883418"/>
      </p:ext>
    </p:extLst>
  </p:cSld>
  <p:clrMapOvr>
    <a:masterClrMapping/>
  </p:clrMapOvr>
  <p:transition spd="slow">
    <p:wipe/>
  </p:transition>
</p:sld>
</file>

<file path=ppt/slides/slide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834396130"/>
      </p:ext>
    </p:extLst>
  </p:cSld>
  <p:clrMapOvr>
    <a:masterClrMapping/>
  </p:clrMapOvr>
  <p:transition spd="slow">
    <p:wipe/>
  </p:transition>
</p:sld>
</file>

<file path=ppt/slides/slide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ఎర్ర సముద్రము నీ ఆజ్ఞ మేరకు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రహదారిగా మారగా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దాటిరే నీ జనులు బహు క్షేమముగా(2)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ఆ జలములలోనే శత్రు సైన్యము - మునిగిపోయెనే(2)</a:t>
            </a:r>
          </a:p>
        </p:txBody>
      </p:sp>
    </p:spTree>
    <p:extLst>
      <p:ext uri="{BB962C8B-B14F-4D97-AF65-F5344CB8AC3E}">
        <p14:creationId xmlns:p14="http://schemas.microsoft.com/office/powerpoint/2010/main" val="2432987001"/>
      </p:ext>
    </p:extLst>
  </p:cSld>
  <p:clrMapOvr>
    <a:masterClrMapping/>
  </p:clrMapOvr>
  <p:transition spd="slow">
    <p:wipe/>
  </p:transition>
</p:sld>
</file>

<file path=ppt/slides/slide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179271756"/>
      </p:ext>
    </p:extLst>
  </p:cSld>
  <p:clrMapOvr>
    <a:masterClrMapping/>
  </p:clrMapOvr>
  <p:transition spd="slow">
    <p:wipe/>
  </p:transition>
</p:sld>
</file>

<file path=ppt/slides/slide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నూతన క్రియను చేయుచున్నానని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నీవు సెలవీయ్యగా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ఎడారి జీవితమే సుఖ సౌఖ్యము కాగా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అరణ్య రోదన	- ఉల్లాసముగా మారిపోయెనే (2)</a:t>
            </a:r>
          </a:p>
        </p:txBody>
      </p:sp>
    </p:spTree>
    <p:extLst>
      <p:ext uri="{BB962C8B-B14F-4D97-AF65-F5344CB8AC3E}">
        <p14:creationId xmlns:p14="http://schemas.microsoft.com/office/powerpoint/2010/main" val="364517322"/>
      </p:ext>
    </p:extLst>
  </p:cSld>
  <p:clrMapOvr>
    <a:masterClrMapping/>
  </p:clrMapOvr>
  <p:transition spd="slow">
    <p:wipe/>
  </p:transition>
</p:sld>
</file>

<file path=ppt/slides/slide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3810052731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525601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215081"/>
            <a:ext cx="15037881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3219582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నైవేద్యములు, దహన బలులు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నీవు కోరవుగా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నా ప్రాణాత్మ శరీరము బలిఅర్పణ కాగా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నా జిహ్వబలులు, స్తోత్ర బలులుగ - మారిపోయెనే (2)  </a:t>
            </a:r>
          </a:p>
        </p:txBody>
      </p:sp>
    </p:spTree>
    <p:extLst>
      <p:ext uri="{BB962C8B-B14F-4D97-AF65-F5344CB8AC3E}">
        <p14:creationId xmlns:p14="http://schemas.microsoft.com/office/powerpoint/2010/main" val="361682981"/>
      </p:ext>
    </p:extLst>
  </p:cSld>
  <p:clrMapOvr>
    <a:masterClrMapping/>
  </p:clrMapOvr>
  <p:transition spd="slow">
    <p:wipe/>
  </p:transition>
</p:sld>
</file>

<file path=ppt/slides/slide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1386203844"/>
      </p:ext>
    </p:extLst>
  </p:cSld>
  <p:clrMapOvr>
    <a:masterClrMapping/>
  </p:clrMapOvr>
  <p:transition spd="slow">
    <p:wipe/>
  </p:transition>
</p:sld>
</file>

<file path=ppt/slides/slide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324683"/>
            <a:ext cx="7513030" cy="72019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ప్రతిక్షణం నీవే ధ్యాసగా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కలవరాల కోటలో – కన్నీటి బాటలో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కాపాడే కవచంగా –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దివ్యక్షేత్రమా – స్తోత్రగీతమా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నిత్యమైన స్వాస్థ్యం నీదని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సన్నిధి వీడక – సన్నుతించి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నీకొరకే ధ్వజమెత్తి నిన్న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సత్యవాక్యమే – జీవవాక్యమే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సంఘక్షేమమే నా ప్రాణమై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లోక మహిమ చూడక – నీ జాడలు వీడక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ఈ దర్శనం – నా ఆశయం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5960648"/>
      </p:ext>
    </p:extLst>
  </p:cSld>
  <p:clrMapOvr>
    <a:masterClrMapping/>
  </p:clrMapOvr>
  <p:transition spd="slow">
    <p:wipe/>
  </p:transition>
</p:sld>
</file>

<file path=ppt/slides/slide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6076147"/>
      </p:ext>
    </p:extLst>
  </p:cSld>
  <p:clrMapOvr>
    <a:masterClrMapping/>
  </p:clrMapOvr>
  <p:transition spd="slow">
    <p:wipe/>
  </p:transition>
</p:sld>
</file>

<file path=ppt/slides/slide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0480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ప్రతిక్షణం నీవే ధ్యాసగా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కలవరాల కోటలో – కన్నీటి బాటలో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కాపాడే కవచంగా –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దివ్యక్షేత్రమా – స్తోత్రగీతమా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0204569"/>
      </p:ext>
    </p:extLst>
  </p:cSld>
  <p:clrMapOvr>
    <a:masterClrMapping/>
  </p:clrMapOvr>
  <p:transition spd="slow">
    <p:wipe/>
  </p:transition>
</p:sld>
</file>

<file path=ppt/slides/slide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3810278"/>
      </p:ext>
    </p:extLst>
  </p:cSld>
  <p:clrMapOvr>
    <a:masterClrMapping/>
  </p:clrMapOvr>
  <p:transition spd="slow">
    <p:wipe/>
  </p:transition>
</p:sld>
</file>

<file path=ppt/slides/slide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0480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స్వాస్థ్యం నీదని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సన్నిధి వీడక – సన్నుతించి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నీకొరకే ధ్వజమెత్తి నిన్న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సత్యవాక్యమే – జీవవాక్యమే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4893052"/>
      </p:ext>
    </p:extLst>
  </p:cSld>
  <p:clrMapOvr>
    <a:masterClrMapping/>
  </p:clrMapOvr>
  <p:transition spd="slow">
    <p:wipe/>
  </p:transition>
</p:sld>
</file>

<file path=ppt/slides/slide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0944816"/>
      </p:ext>
    </p:extLst>
  </p:cSld>
  <p:clrMapOvr>
    <a:masterClrMapping/>
  </p:clrMapOvr>
  <p:transition spd="slow">
    <p:wipe/>
  </p:transition>
</p:sld>
</file>

<file path=ppt/slides/slide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6195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సంఘక్షేమమే నా ప్రాణమై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లోక మహిమ చూడక – నీ జాడలు వీడక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ఈ దర్శనం – నా ఆశయం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2687049"/>
      </p:ext>
    </p:extLst>
  </p:cSld>
  <p:clrMapOvr>
    <a:masterClrMapping/>
  </p:clrMapOvr>
  <p:transition spd="slow">
    <p:wipe/>
  </p:transition>
</p:sld>
</file>

<file path=ppt/slides/slide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3263042"/>
      </p:ext>
    </p:extLst>
  </p:cSld>
  <p:clrMapOvr>
    <a:masterClrMapping/>
  </p:clrMapOvr>
  <p:transition spd="slow">
    <p:wipe/>
  </p:transition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          ||మహోన్నతుడా||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అగ్నిని పోలిన నేత్రములు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అపరంజి వంటి పాదములు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అసమానమైన తేజో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జలముల ధ్వని వంటి కంట స్వరం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నోటను రెండంచుల ఖడ్గం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ఏడు నక్షత్రముల ఏడాత్మలను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యుగయుగములు జీవించువాడా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పాతాళ లోకపు తాళపు చెవులు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</p:txBody>
      </p:sp>
    </p:spTree>
    <p:extLst>
      <p:ext uri="{BB962C8B-B14F-4D97-AF65-F5344CB8AC3E}">
        <p14:creationId xmlns:p14="http://schemas.microsoft.com/office/powerpoint/2010/main" val="16341704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కన్నీల్లే పానములైన - కఠిన దుఃఖ బాధలైన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స్థితిగతులే మారిన - అవకాశం చేజారిన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ఆస్తులన్ని కోల్పొయిన - కన్నవారే కునుమరుగైన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ఊపిరి బరువైన - గుండెలే పగిలినా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యిచ్చెను - యెహోవా తీసికొనెను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నామమునకే - స్తుతి కలుగు గాక - (2)</a:t>
            </a:r>
          </a:p>
        </p:txBody>
      </p:sp>
    </p:spTree>
    <p:extLst>
      <p:ext uri="{BB962C8B-B14F-4D97-AF65-F5344CB8AC3E}">
        <p14:creationId xmlns:p14="http://schemas.microsoft.com/office/powerpoint/2010/main" val="1430697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7383225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27130311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3199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కన్నీల్లే పానములైన - కఠిన దుఃఖ బాధలైన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స్థితిగతులే మారిన - అవకాశం చేజారిన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</p:txBody>
      </p:sp>
    </p:spTree>
    <p:extLst>
      <p:ext uri="{BB962C8B-B14F-4D97-AF65-F5344CB8AC3E}">
        <p14:creationId xmlns:p14="http://schemas.microsoft.com/office/powerpoint/2010/main" val="3197249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0466111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330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3199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ఆస్తులన్ని కోల్పొయిన - కన్నవారే కునుమరుగైన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ఊపిరి బరువైన - గుండెలే పగిలినా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యిచ్చెను - యెహోవా తీసికొనెను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నామమునకే - స్తుతి కలుగు గాక - (2)</a:t>
            </a:r>
          </a:p>
        </p:txBody>
      </p:sp>
    </p:spTree>
    <p:extLst>
      <p:ext uri="{BB962C8B-B14F-4D97-AF65-F5344CB8AC3E}">
        <p14:creationId xmlns:p14="http://schemas.microsoft.com/office/powerpoint/2010/main" val="37652261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0650759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305546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ఏలియా ప్రార్థింపగ పొందిన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ప్రార్థింపగ దయచేయుమా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నిను చేరు భాగ్యమీయుమా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ప్రార్థింప కృపనీయుమా (2) 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సింహాల గుహలోని దానియేలు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లోకంలో నాకు కావలయ్యా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నడిచే వరమీయుమా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సిలువను మోసే కృపనీయుమా (2) 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పేతురు ప్రార్థింపగ నీ ఆత్మను దింపితివి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పాడు చోటెల్ల దిగిరా దేవా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చిన్న వయసులో అభిషేకించిన యిర్మియా వలె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చిన్న వాడిని అభిషేకించు (2)          || ప్రార్థన ||</a:t>
            </a:r>
          </a:p>
        </p:txBody>
      </p:sp>
    </p:spTree>
    <p:extLst>
      <p:ext uri="{BB962C8B-B14F-4D97-AF65-F5344CB8AC3E}">
        <p14:creationId xmlns:p14="http://schemas.microsoft.com/office/powerpoint/2010/main" val="3914583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468070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932972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7407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ఏలియా ప్రార్థింపగ పొందిన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ప్రార్థింపగ దయచేయుమా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నిను చేరు భాగ్యమీయుమా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ప్రార్థింప కృపనీయుమా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14255079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6854182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142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సింహాల గుహలోని దానియేలు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లోకంలో నాకు కావలయ్యా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నడిచే వరమీయుమా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సిలువను మోసే కృపనీయుమా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3937792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16471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142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పేతురు ప్రార్థింపగ నీ ఆత్మను దింపితివి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పాడు చోటెల్ల దిగిరా దేవా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చిన్న వయసులో అభిషేకించిన యిర్మియా వలె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చిన్న వాడిని అభిషేకించు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3905115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5083628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         ||స్తుతించి||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గతకాలమంతా నీవు – మము కాచి కాపాడావు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వ్యధలన్ని తీసావు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గతిలేని మాపై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మితిలేని ప్రేమ చూపి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 సంఖ్యగా మమ్ము దీవించావు          ||స్తుతించి||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కిరీటములుగాను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ఉంచావు మా తలపై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పక్షి రాజు యవ్వనమువలె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యవ్వనమునంతా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ఉత్తేజపరిచి తృప్తిని ఇచ్చావు         ||స్తుతించి||</a:t>
            </a:r>
          </a:p>
        </p:txBody>
      </p:sp>
    </p:spTree>
    <p:extLst>
      <p:ext uri="{BB962C8B-B14F-4D97-AF65-F5344CB8AC3E}">
        <p14:creationId xmlns:p14="http://schemas.microsoft.com/office/powerpoint/2010/main" val="2811499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23554566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8037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గతకాలమంతా నీవు – మము కాచి కాపాడావు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వ్యధలన్ని తీసావు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గతిలేని మాపై నీవు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మితిలేని ప్రేమ చూపి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 సంఖ్యగా మమ్ము దీవించావు</a:t>
            </a:r>
          </a:p>
        </p:txBody>
      </p:sp>
    </p:spTree>
    <p:extLst>
      <p:ext uri="{BB962C8B-B14F-4D97-AF65-F5344CB8AC3E}">
        <p14:creationId xmlns:p14="http://schemas.microsoft.com/office/powerpoint/2010/main" val="20325116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063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అగ్నిని పోలిన నేత్రములు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అపరంజి వంటి పాదములు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అసమానమైన తేజో మహిమ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37339724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32342433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8037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కిరీటములుగాను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ఉంచావు మా తలపై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పక్షి రాజు యవ్వనమువలె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యవ్వనమునంతా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ఉత్తేజపరిచి తృప్తిని ఇచ్చావు</a:t>
            </a:r>
          </a:p>
        </p:txBody>
      </p:sp>
    </p:spTree>
    <p:extLst>
      <p:ext uri="{BB962C8B-B14F-4D97-AF65-F5344CB8AC3E}">
        <p14:creationId xmlns:p14="http://schemas.microsoft.com/office/powerpoint/2010/main" val="30699118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14360882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370850"/>
            <a:ext cx="7524182" cy="840230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ఆ.. ఆ… ఆ.. ఆ… ఆ.. ఆ…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 దోషములన్ని క్షమియించువాడు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పరమ వైద్యుడు ప్రభు యేసుడు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సమాధిలోనుండి నీ ప్రాణమును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ధరియింపజేయును ప్రభు 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457438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5144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584231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3889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దోషములన్ని క్షమియించువాడు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 వైద్యుడు ప్రభు యేసుడు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నామమును సన్నుతించుమా (2)</a:t>
            </a:r>
          </a:p>
        </p:txBody>
      </p:sp>
    </p:spTree>
    <p:extLst>
      <p:ext uri="{BB962C8B-B14F-4D97-AF65-F5344CB8AC3E}">
        <p14:creationId xmlns:p14="http://schemas.microsoft.com/office/powerpoint/2010/main" val="2906550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203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946116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319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సమాధిలోనుండి నీ ప్రాణమును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నీకు కిరీటముగా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ధరియింపజేయును ప్రభు 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481808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9747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158393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0"/>
            <a:ext cx="7519496" cy="973279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చరణం 1: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పూర్ణమై సంపూర్ణమైన నీ దివ్య చిత్తమే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నను నడిపే నూతనమైన జీవ మార్గము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ఇహ మందు పరమందు ఆశ్రయమైన వాడవు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 క్షణమైనా నన్ను మరువని యేసయ్యా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  " ప్రేమా "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                                                 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చరణం 2 :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భాగ్యమే సౌభాగ్యమే నీ దివ్య సన్నిధి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విస్తారమైన నీ కృప నాపై చూపితివే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ఘనమైన నీ నామమందు హర్షించి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భజయించి కీర్తించి ఘనపరతు నిన్ను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                                                      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  " ప్రేమా "</a:t>
            </a:r>
          </a:p>
        </p:txBody>
      </p:sp>
    </p:spTree>
    <p:extLst>
      <p:ext uri="{BB962C8B-B14F-4D97-AF65-F5344CB8AC3E}">
        <p14:creationId xmlns:p14="http://schemas.microsoft.com/office/powerpoint/2010/main" val="1863800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229450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128192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8982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998698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0811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41669948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3785261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31446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పూర్ణమై సంపూర్ణమైన నీ దివ్య చిత్తమే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నను నడిపే నూతనమైన జీవ మార్గము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ఇహ మందు పరమందు ఆశ్రయమైన వాడవు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 క్షణమైనా నన్ను మరువని యేసయ్యా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985905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015478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3607275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31446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భాగ్యమే సౌభాగ్యమే నీ దివ్య సన్నిధి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విస్తారమైన నీ కృప నాపై చూపితివే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ఘనమైన నీ నామమందు హర్షించి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భజయించి కీర్తించి ఘనపరతు నిన్ను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66133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4628390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8066950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088539"/>
            <a:ext cx="15650836" cy="212365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జలముల ధ్వని వంటి కంట స్వరం - నోటను రెండంచుల ఖడ్గం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ఏడు నక్షత్రముల ఏడాత్మలను - 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3110613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8982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117247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09339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723853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నేనెల్లప్పుడు యెహోవను సన్నుతించెదన్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నిత్యము ఆయన కీర్తి నా నోట నుండున్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అంతా నా మేలుకే – ఆరాధన యేసుకే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అంతా నా మంచికే – తన చిత్తమునకు తల వంచితే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తన చిత్తమునకు తల వంచితే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ఆరాధన ఆపను – స్తుతియించుట మానను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స్తుతియించుట మానను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కన్నీళ్లే పానములైనా – కఠిన దుఃఖ బాధలైనా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స్థితి గతులే మారినా – అవకాశం చేజారినా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మారదు యేసు ప్రేమ – నిత్యుడైన తండ్రి ప్రేమ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మారదు యేసు ప్రేమ – నిత్యుడైన తండ్రి ప్రేమ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ఆస్తులన్ని కోల్పోయినా – కన్నవారే కనుమరుగైనా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ఊపిరి భరువైనా – గుండెలే పగిలినా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యెహోవా ఇచ్చెను – యెహోవా తీసుకొనెను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ఆయన నామమునకే – స్తుతి కలుగు గాక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అవమానం ఎంతైనా – నా వారే కాదన్నా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తప్ప ఎవరున్నారు ఆకాశమందున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నాకుండగా – ఏది నాకక్కర లేదు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నాకుండగా – ఏది నాకక్కర లేదు (2)</a:t>
            </a:r>
          </a:p>
        </p:txBody>
      </p:sp>
    </p:spTree>
    <p:extLst>
      <p:ext uri="{BB962C8B-B14F-4D97-AF65-F5344CB8AC3E}">
        <p14:creationId xmlns:p14="http://schemas.microsoft.com/office/powerpoint/2010/main" val="1171966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999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16270490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838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41409566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64501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కన్నీళ్లే పానములైనా – కఠిన దుఃఖ బాధలైనా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స్థితి గతులే మారినా – అవకాశం చేజారినా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మారదు యేసు ప్రేమ – నిత్యుడైన తండ్రి ప్రేమ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మారదు యేసు ప్రేమ – నిత్యుడైన తండ్రి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2157791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618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30901558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838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450991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670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ఆస్తులన్ని కోల్పోయినా – కన్నవారే కనుమరుగైనా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ఊపిరి భరువైనా – గుండెలే పగిలినా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ఇచ్చెను – యెహోవా తీసుకొనెను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నామమునకే – స్తుతి కలుగు గాక (2)</a:t>
            </a:r>
          </a:p>
        </p:txBody>
      </p:sp>
    </p:spTree>
    <p:extLst>
      <p:ext uri="{BB962C8B-B14F-4D97-AF65-F5344CB8AC3E}">
        <p14:creationId xmlns:p14="http://schemas.microsoft.com/office/powerpoint/2010/main" val="33962310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999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15668193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8426708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203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2644141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400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అవమానం ఎంతైనా – నా వారే కాదన్నా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తప్ప ఎవరున్నారు ఆకాశమందున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నాకుండగా – ఏది నాకక్కర లేదు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నాకుండగా – ఏది నాకక్కర లేదు (2)</a:t>
            </a:r>
          </a:p>
        </p:txBody>
      </p:sp>
    </p:spTree>
    <p:extLst>
      <p:ext uri="{BB962C8B-B14F-4D97-AF65-F5344CB8AC3E}">
        <p14:creationId xmlns:p14="http://schemas.microsoft.com/office/powerpoint/2010/main" val="20582125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745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39387016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330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38820707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55564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తీరమున-నా అపజయ భారమున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నా హృదయమును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నడిపించుము లోతునకు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విరబూయ నా దీక్ష ఫలియింప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రాత్రంతయు శ్రమపడినా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రాలేదు ప్రభు జయము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రహదారులు వెదకినను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రాదాయెను ప్రతిఫలము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రక్షించు నీ సిలువ రమణీయ లోతులలో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రతణాలను వెదకుటలో రాజిల్లు నా పడవ </a:t>
            </a:r>
          </a:p>
        </p:txBody>
      </p:sp>
    </p:spTree>
    <p:extLst>
      <p:ext uri="{BB962C8B-B14F-4D97-AF65-F5344CB8AC3E}">
        <p14:creationId xmlns:p14="http://schemas.microsoft.com/office/powerpoint/2010/main" val="1307227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379677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34447"/>
            <a:ext cx="127602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తీరమున-నా అపజయ భారమున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నా హృదయమును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నడిపించుము లోతునకు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విరబూయ నా దీక్ష ఫలియింప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14697669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7591727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537654"/>
            <a:ext cx="127602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రాత్రంతయు శ్రమపడినా - రాలేదు ప్రభు జయము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రహదారులు వెదకినను - రాదాయెను ప్రతిఫలము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రక్షించు నీ సిలువ రమణీయ లోతులలో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రతణాలను వెదకుటలో రాజిల్లు నా పడవ</a:t>
            </a:r>
          </a:p>
        </p:txBody>
      </p:sp>
    </p:spTree>
    <p:extLst>
      <p:ext uri="{BB962C8B-B14F-4D97-AF65-F5344CB8AC3E}">
        <p14:creationId xmlns:p14="http://schemas.microsoft.com/office/powerpoint/2010/main" val="2106877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747636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1539"/>
            <a:ext cx="15650836" cy="212365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లేనివాడా - యుగయుగములు జీవించువాడా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పాతాళ లోకపు తాళపు చెవులు - 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27637084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38241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 సైన్యము స్తుతియించుడి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 చంద్రులారా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నక్షత్రములారా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పరమాకాశమ స్తుతియించుడి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 మండలమా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అగాధ జలమా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భూమియు సమస్తమా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323387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5278772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10202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 సైన్యము స్తుతియించుడి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 చంద్రులారా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నక్షత్రములారా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736485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0588661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3522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పరమాకాశమ స్తుతియించుడి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 మండలమా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అగాధ జలమా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భూమియు సమస్తమా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1553909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840309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 నేడు మారని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ఎన్నడైన విడువని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మిన్నయైన ప్రేమను చూపి నన్ను కోరుకున్నాడు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ఎన్నతరం కాదునీ కున్న సుగుణములన్ని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కన్నతండ్రి వున్నవాడా ఇదిగో నా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సర్వపాప పరిహారం రక్త ప్రోక్షణం అవశ్యం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తద్ రక్తం పరమాత్మేనా పుణ్యదాన బలియాగం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వేదాలలో దాగియున్న నిజ రక్షకుడేసయ్యా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రక్షించి నాడు నేపాడేద స్తుతిగీతం</a:t>
            </a:r>
          </a:p>
        </p:txBody>
      </p:sp>
    </p:spTree>
    <p:extLst>
      <p:ext uri="{BB962C8B-B14F-4D97-AF65-F5344CB8AC3E}">
        <p14:creationId xmlns:p14="http://schemas.microsoft.com/office/powerpoint/2010/main" val="1609919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3932908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 నేడు మారని వాడు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ఎన్నడైన విడువని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మిన్నయైన ప్రేమను చూపి నన్ను కోరుకున్నాడు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ఎన్నతరం కాదునీ కున్న సుగుణములన్ని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కన్నతండ్రి వున్నవాడా ఇదిగో నా జీవితం</a:t>
            </a:r>
          </a:p>
        </p:txBody>
      </p:sp>
    </p:spTree>
    <p:extLst>
      <p:ext uri="{BB962C8B-B14F-4D97-AF65-F5344CB8AC3E}">
        <p14:creationId xmlns:p14="http://schemas.microsoft.com/office/powerpoint/2010/main" val="3813222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1111547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995892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08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సర్వపాప పరిహారం రక్త ప్రోక్షణం అవశ్యం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తద్ రక్తం పరమాత్మేనా పుణ్యదాన బలియాగం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వేదాలలో దాగియున్న నిజ రక్షకుడేసయ్యా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రక్షించి నాడు నేపాడేద స్తుతిగీతం</a:t>
            </a:r>
          </a:p>
        </p:txBody>
      </p:sp>
    </p:spTree>
    <p:extLst>
      <p:ext uri="{BB962C8B-B14F-4D97-AF65-F5344CB8AC3E}">
        <p14:creationId xmlns:p14="http://schemas.microsoft.com/office/powerpoint/2010/main" val="3421844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3178556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135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కాలము వడివడిగా సాగుచున్నదిగా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పరుగు పరుగున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దినములు తరుగుచున్నవిగా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తిరుగు యేసువైపు కలుగు వెలుగు నేకు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చెంతనున్న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నాధుని గమనించితివా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గ్రహించితివా తన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చిందించే నీకై బలియాయె</a:t>
            </a:r>
          </a:p>
        </p:txBody>
      </p:sp>
    </p:spTree>
    <p:extLst>
      <p:ext uri="{BB962C8B-B14F-4D97-AF65-F5344CB8AC3E}">
        <p14:creationId xmlns:p14="http://schemas.microsoft.com/office/powerpoint/2010/main" val="2311845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433038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కాలము వడివడిగా సాగుచున్నదిగా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పరుగు పరుగున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దినములు తరుగుచున్నవిగా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తిరుగు యేసువైపు కలుగు వెలుగు నేకు</a:t>
            </a:r>
          </a:p>
        </p:txBody>
      </p:sp>
    </p:spTree>
    <p:extLst>
      <p:ext uri="{BB962C8B-B14F-4D97-AF65-F5344CB8AC3E}">
        <p14:creationId xmlns:p14="http://schemas.microsoft.com/office/powerpoint/2010/main" val="1735504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3869116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చెంతనున్న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నాధుని గమనించితివా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గ్రహించితివా తన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చిందించే నీకై బలియాయె</a:t>
            </a:r>
          </a:p>
        </p:txBody>
      </p:sp>
    </p:spTree>
    <p:extLst>
      <p:ext uri="{BB962C8B-B14F-4D97-AF65-F5344CB8AC3E}">
        <p14:creationId xmlns:p14="http://schemas.microsoft.com/office/powerpoint/2010/main" val="1590958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3981267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నిన్నెరుగక ఆనాడు దూషింతిని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నేకానక అవమానపరచితిని(2)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నాకరములు నీవు వీడక కాపాడినది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ఈదీనుని ధన్యునిగా చేయాలనా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వ్యాధితో నేను - రోధించిన వేళలో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దరిరాలేదెవ్వరు - నన్నాదరింపగను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 దొరకని ప్రేమను చూపించినది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స్వామినీ సాక్షిగా ఉండాలనా</a:t>
            </a:r>
          </a:p>
        </p:txBody>
      </p:sp>
    </p:spTree>
    <p:extLst>
      <p:ext uri="{BB962C8B-B14F-4D97-AF65-F5344CB8AC3E}">
        <p14:creationId xmlns:p14="http://schemas.microsoft.com/office/powerpoint/2010/main" val="2097112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995943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యుగములు మారినను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తరములు తరళినను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రాజ్యములే కంపించిన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 రాష్ట్రములె అంతరించిన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వారు వెలివేసినా నాకున్న వారే దూరమైన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బిడ్డను తల్లి మరచిన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ఎన్నటికి మరువననిన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అరచేతిలో నన్ను చెక్కుకొన్న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మరవని విడువని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 సిలువలో - శ్రమలన్నీ సహియించినా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బలియాగమై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ప్రాణమునే దానమొసగిన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83355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నిన్నెరుగక ఆనాడు దూషింతిని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నేకానక అవమానపరచితిని(2)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నాకరములు నీవు వీడక కాపాడినది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ఈదీనుని ధన్యునిగా చేయాలనా</a:t>
            </a:r>
          </a:p>
        </p:txBody>
      </p:sp>
    </p:spTree>
    <p:extLst>
      <p:ext uri="{BB962C8B-B14F-4D97-AF65-F5344CB8AC3E}">
        <p14:creationId xmlns:p14="http://schemas.microsoft.com/office/powerpoint/2010/main" val="1126091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3274927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వ్యాధితో నేను - రోధించిన వేళలో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దరిరాలేదెవ్వరు - నన్నాదరింపగను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 దొరకని ప్రేమను చూపించినది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స్వామినీ సాక్షిగా ఉండాలనా</a:t>
            </a:r>
          </a:p>
        </p:txBody>
      </p:sp>
    </p:spTree>
    <p:extLst>
      <p:ext uri="{BB962C8B-B14F-4D97-AF65-F5344CB8AC3E}">
        <p14:creationId xmlns:p14="http://schemas.microsoft.com/office/powerpoint/2010/main" val="1903025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293089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5068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సమీపింప రాని తేజస్సునందు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వసియించు అమరుండవే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శ్రీమంతుడవే సర్వాధి పతివే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సర్వము నాకిచ్చితివే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ప్రేమించి నాకై ఏతెంచి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నర్పించితివే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రక్తం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చిందించి నన్ను విమోచించితివే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2508454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438070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సమీపింప రాని తేజస్సునందు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వసియించు అమరుండవే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శ్రీమంతుడవే సర్వాధి పతివే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సర్వము నాకిచ్చితివే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3275009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783205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244729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ప్రేమించి నాకై ఏతెంచి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నర్పించితివే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రక్తం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చిందించి నన్ను విమోచించితివే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210109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0009523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648284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3626333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శక్తి కార్యముల్ తలంచి తలంచి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ఉల్లాము పొంగెనయ్యా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 మంచి చేయువాడా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స్తోత్రమయ్యా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మంచివాడా... మహోన్నుతుడా...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ఆరాధనా - ఆరాధనా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బలియైన గొఱ్ఱగా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పాపములు అన్నిటిని మోసి తీర్చితివే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 రక్తము నా కొరకేనయ్యా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నాకెంతో భాగ్యమయ్యా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పరిశుద్దుడా పరమాత్ముడా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765464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1478875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శక్తి కార్యముల్ తలంచి తలంచి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ఉల్లాము పొంగెనయ్యా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 మంచి చేయువాడా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స్తోత్రమయ్యా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మంచివాడా... మహోన్నుతుడా...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1280663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3793555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90648"/>
            <a:ext cx="1504133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బలియైన గొఱ్ఱగా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పాపములు అన్నిటిని మోసి తీర్చితివే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 రక్తము నా కొరకేనయ్యా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నాకెంతో భాగ్యమయ్యా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పరిశుద్దుడా పరమాత్ముడా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2773886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992215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75493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పచ్చికగల చోట్ల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పరుండజేయును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శాంతికరమగు జలముల కడకు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నడిపించును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గాఢాంధకారపు లోయలలో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అపాయమేమియు కలుగదు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తోడుండగా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నామమున్ బట్టి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నీతి మార్గములో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త్రోవ చూపి నడిపించును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సేదదీర్చును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చిరకాలము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సన్నిధిలో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నివాసమొందెదను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2412344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939251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34834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పచ్చికగల చోట్ల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పరుండజేయును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శాంతికరమగు జలముల కడకు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నడిపించును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545687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యుగములు మారినను 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తరములు తరళినను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రాజ్యములే కంపించిన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 రాష్ట్రములె అంతరించిన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520846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2409178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34473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గాఢాంధకారపు లోయలలో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అపాయమేమియు కలుగదు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తోడుండగా (2)</a:t>
            </a:r>
          </a:p>
        </p:txBody>
      </p:sp>
    </p:spTree>
    <p:extLst>
      <p:ext uri="{BB962C8B-B14F-4D97-AF65-F5344CB8AC3E}">
        <p14:creationId xmlns:p14="http://schemas.microsoft.com/office/powerpoint/2010/main" val="1519495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3899263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14336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నామమున్ బట్టి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నీతి మార్గములో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త్రోవ చూపి నడిపించును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సేదదీర్చును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4106687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498028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34472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చిరకాలము నేను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సన్నిధిలో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నివాసమొందెదను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2686996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1422158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మంచి బంధువువైనావు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వ్యాధులలో పరమ వైద్యుడవైనావు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బ్రతుకులో దీపము నీవై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పాపములన్నియు కడిగిన దేవా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ఉదయించిన నీతి సూర్యుడా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బ్రతుకు దినములెల్ల నిన్ను వేడెదా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శోధనలో సొంత రక్షకుడైనావు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 ప్రేమ చూపు స్నేహితుడైనావు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 వేదన తొలగించినావు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క్షేమముతో నడిపించినావు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కోసం భువికొచ్చిన దైవ మానవా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1342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42286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మంచి బంధువువైనావు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వ్యాధులలో పరమ వైద్యుడవైనావు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బ్రతుకులో దీపము నీవై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పాపములన్నియు కడిగిన దేవా (2)</a:t>
            </a:r>
          </a:p>
        </p:txBody>
      </p:sp>
    </p:spTree>
    <p:extLst>
      <p:ext uri="{BB962C8B-B14F-4D97-AF65-F5344CB8AC3E}">
        <p14:creationId xmlns:p14="http://schemas.microsoft.com/office/powerpoint/2010/main" val="3965427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05729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18999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ఉదయించిన నీతి సూర్యుడా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2899301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2991083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శోధనలో సొంత రక్షకుడైనావు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 ప్రేమ చూపు స్నేహితుడైనావు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 వేదన తొలగించినావు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క్షేమముతో నడిపించినావు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67974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18999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కోసం భువికొచ్చిన దైవ మానవా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3845228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601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లోకమునకు వెలుగైన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లోకమును వెలిగించిన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లోకులకై కరిగిపోయిన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లోకాన్ని జయించిన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స్థితికైనా చాలిన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పరిస్థితిని మార్చగల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బదులు మరణించిన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చిర జీవము నీకొసగిన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266893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571871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లోకమునకు వెలుగైన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లోకమును వెలిగించిన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లోకులకై కరిగిపోయిన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లోకాన్ని జయించిన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3707122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59369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42184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547099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వారు వెలివేసినా నాకున్న వారే దూరమైన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బిడ్డను తల్లి మరచిన 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ఎన్నటికి మరువననిన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అరచేతిలో నన్ను చెక్కుకొన్న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మరవని విడువని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635597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స్థితికైనా చాలిన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పరిస్థితిని మార్చగల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బదులు మరణించిన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చిర జీవము నీకొసగిన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2668545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01313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252337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3451561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995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06456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1778376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50220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451555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01967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59485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3914786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766259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431182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1313058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0" y="555516"/>
            <a:ext cx="15640460" cy="80329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పరలోక అభిషేకం కావాలయ్యా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ఆత్మ అభిషేకం కావలయ్యా (2)      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ఏలియా ప్రార్థింపగ పొందిన శక్తి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నేను ప్రార్థింపగ దయచేయుమా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ప్రార్థించి నిను చేరు భాగ్యమీయుమా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నిరంతరం ప్రార్థింప కృపనీయుమా (2)   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  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సింహాల గుహలోని దానియేలు శక్తి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లోకంలో నాకు కావలయ్యా (2)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నీతో నడిచే వరమీయుమా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సిలువను మోసే కృపనీయుమా (2)      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పేతురు ప్రార్థింపగ నీ ఆత్మను దింపితివి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నే పాడు చోటెల్ల దిగిరా దేవా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చిన్న వయసులో అభిషేకించిన యిర్మియా</a:t>
            </a: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వలె 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చిన్న వాడిని అభిషేకించు (2)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82980"/>
      </p:ext>
    </p:extLst>
  </p:cSld>
  <p:clrMapOvr>
    <a:masterClrMapping/>
  </p:clrMapOvr>
  <p:transition spd="slow">
    <p:wipe/>
  </p:transition>
</p:sld>
</file>

<file path=ppt/slides/slide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2748659908"/>
      </p:ext>
    </p:extLst>
  </p:cSld>
  <p:clrMapOvr>
    <a:masterClrMapping/>
  </p:clrMapOvr>
  <p:transition spd="slow">
    <p:wipe/>
  </p:transition>
</p:sld>
</file>

<file path=ppt/slides/slide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ఏలియా ప్రార్థింపగ పొందిన శక్తి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ప్రార్థింపగ దయచేయుమా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ప్రార్థించి నిను చేరు భాగ్యమీయుమా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నిరంతరం ప్రార్థింప కృపనీయుమా (2)  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2425659"/>
      </p:ext>
    </p:extLst>
  </p:cSld>
  <p:clrMapOvr>
    <a:masterClrMapping/>
  </p:clrMapOvr>
  <p:transition spd="slow">
    <p:wipe/>
  </p:transition>
</p:sld>
</file>

<file path=ppt/slides/slide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88942454"/>
      </p:ext>
    </p:extLst>
  </p:cSld>
  <p:clrMapOvr>
    <a:masterClrMapping/>
  </p:clrMapOvr>
  <p:transition spd="slow">
    <p:wipe/>
  </p:transition>
</p:sld>
</file>

<file path=ppt/slides/slide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సింహాల గుహలోని దానియేలు శక్తి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లోకంలో నాకు కావలయ్యా (2)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నీతో నడిచే వరమీయుమా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సిలువను మోసే కృపనీయుమా (2)      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407897"/>
      </p:ext>
    </p:extLst>
  </p:cSld>
  <p:clrMapOvr>
    <a:masterClrMapping/>
  </p:clrMapOvr>
  <p:transition spd="slow">
    <p:wipe/>
  </p:transition>
</p:sld>
</file>

<file path=ppt/slides/slide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109810588"/>
      </p:ext>
    </p:extLst>
  </p:cSld>
  <p:clrMapOvr>
    <a:masterClrMapping/>
  </p:clrMapOvr>
  <p:transition spd="slow">
    <p:wipe/>
  </p:transition>
</p:sld>
</file>

<file path=ppt/slides/slide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పేతురు ప్రార్థింపగ నీ ఆత్మను దింపితివి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 పాడు చోటెల్ల దిగిరా దేవా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చిన్న వయసులో అభిషేకించిన యిర్మియా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వలె 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చిన్న వాడిని అభిషేకించు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4930107"/>
      </p:ext>
    </p:extLst>
  </p:cSld>
  <p:clrMapOvr>
    <a:masterClrMapping/>
  </p:clrMapOvr>
  <p:transition spd="slow">
    <p:wipe/>
  </p:transition>
</p:sld>
</file>

<file path=ppt/slides/slide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674585341"/>
      </p:ext>
    </p:extLst>
  </p:cSld>
  <p:clrMapOvr>
    <a:masterClrMapping/>
  </p:clrMapOvr>
  <p:transition spd="slow">
    <p:wipe/>
  </p:transition>
</p:sld>
</file>

<file path=ppt/slides/slide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011F9C-0BD6-4D63-BA04-6701EADE7576}"/>
              </a:ext>
            </a:extLst>
          </p:cNvPr>
          <p:cNvSpPr txBox="1"/>
          <p:nvPr/>
        </p:nvSpPr>
        <p:spPr>
          <a:xfrm>
            <a:off x="3910466" y="832515"/>
            <a:ext cx="7815942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బానిసత్వమునుండి శ్రమల బారినుండి విడిపించావు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నేనుండగా నను విడువవైతివి (2)  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 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 జీవాహారమై నీదు వాక్యము పోషించెను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ఆకలితో అల్లాడగా నను తృప్తిపరచితివి (2)   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భుజంగములను అణచివేసి కాచినావు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ఆపదలో చిక్కుకొనగా నన్ను లేవనెత్తితివి (2)      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నూతన యెరూషలేం నిత్యనివాసమని తెలియజేసితివి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నిట్టూర్పులలో ఉండగా నను ఉజ్జీవ పరచితివి (2)</a:t>
            </a:r>
          </a:p>
        </p:txBody>
      </p:sp>
    </p:spTree>
    <p:extLst>
      <p:ext uri="{BB962C8B-B14F-4D97-AF65-F5344CB8AC3E}">
        <p14:creationId xmlns:p14="http://schemas.microsoft.com/office/powerpoint/2010/main" val="4056892225"/>
      </p:ext>
    </p:extLst>
  </p:cSld>
  <p:clrMapOvr>
    <a:masterClrMapping/>
  </p:clrMapOvr>
  <p:transition spd="slow">
    <p:wipe/>
  </p:transition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 సిలువలో - శ్రమలన్నీ సహియించినా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బలియాగమై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ప్రాణమునే దానమొసగిన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280061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3682761"/>
      </p:ext>
    </p:extLst>
  </p:cSld>
  <p:clrMapOvr>
    <a:masterClrMapping/>
  </p:clrMapOvr>
  <p:transition spd="slow">
    <p:wipe/>
  </p:transition>
</p:sld>
</file>

<file path=ppt/slides/slide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217711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బానిసత్వమునుండి శ్రమల బారినుండి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విడిపించావు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నేనుండగా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విడువవైతివి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1008818"/>
      </p:ext>
    </p:extLst>
  </p:cSld>
  <p:clrMapOvr>
    <a:masterClrMapping/>
  </p:clrMapOvr>
  <p:transition spd="slow">
    <p:wipe/>
  </p:transition>
</p:sld>
</file>

<file path=ppt/slides/slide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5751763"/>
      </p:ext>
    </p:extLst>
  </p:cSld>
  <p:clrMapOvr>
    <a:masterClrMapping/>
  </p:clrMapOvr>
  <p:transition spd="slow">
    <p:wipe/>
  </p:transition>
</p:sld>
</file>

<file path=ppt/slides/slide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1" y="174172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జీవాహారమై నీదు వాక్యము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పోషించెను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ఆకలితో అల్లాడగా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తృప్తిపరచితివి (2)   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3111858"/>
      </p:ext>
    </p:extLst>
  </p:cSld>
  <p:clrMapOvr>
    <a:masterClrMapping/>
  </p:clrMapOvr>
  <p:transition spd="slow">
    <p:wipe/>
  </p:transition>
</p:sld>
</file>

<file path=ppt/slides/slide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4632983"/>
      </p:ext>
    </p:extLst>
  </p:cSld>
  <p:clrMapOvr>
    <a:masterClrMapping/>
  </p:clrMapOvr>
  <p:transition spd="slow">
    <p:wipe/>
  </p:transition>
</p:sld>
</file>

<file path=ppt/slides/slide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1" y="101602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భుజంగములను అణచివేసి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కాచినావు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ఆపదలో చిక్కుకొనగా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నన్ను లేవనెత్తితివి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7721057"/>
      </p:ext>
    </p:extLst>
  </p:cSld>
  <p:clrMapOvr>
    <a:masterClrMapping/>
  </p:clrMapOvr>
  <p:transition spd="slow">
    <p:wipe/>
  </p:transition>
</p:sld>
</file>

<file path=ppt/slides/slide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8520076"/>
      </p:ext>
    </p:extLst>
  </p:cSld>
  <p:clrMapOvr>
    <a:masterClrMapping/>
  </p:clrMapOvr>
  <p:transition spd="slow">
    <p:wipe/>
  </p:transition>
</p:sld>
</file>

<file path=ppt/slides/slide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 నాకెవ్వరు లేరనుకొనగా నా దరి చేరితివే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నమ్మినవారే నను మరచినను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మరువని దేవుడవు(2)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ఆశలే నాలో చిగురించెను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అనుబంధము నాకు ఆనందమే(2)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అణువును పరిశుద్ధపరిచెను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రుధిర ధారలే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దర్శనమే నను నిలిపినది ధరణిలో నీ కొరకే(2)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చేతులే నను నిర్మించెను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రూపమే నాలో కలిగెను(2)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అభిషేకము పరమానందమే(2)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1431836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2224985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69918"/>
            <a:ext cx="127602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 నాకెవ్వరు లేరనుకొనగా నా దరి చేరితివే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నమ్మినవారే నను మరచినను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మరువని దేవుడవు(2)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ఆశలే నాలో చిగురించెను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అనుబంధము నాకు ఆనందమే(2)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1222193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977136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17997533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69918"/>
            <a:ext cx="127602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అణువును పరిశుద్ధపరిచెను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రుధిర ధారలే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దర్శనమే నను నిలిపినది ధరణిలో నీ కొరకే(2)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చేతులే నను నిర్మించెను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రూపమే నాలో కలిగెను(2)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అభిషేకము పరమానందమే(2)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30720331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1080276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18997" y="363167"/>
            <a:ext cx="751303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1400" b="1" dirty="0"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మోడుబారిన జీవితాలను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చిగురింప జేయగలవు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మారా అనుభవం మధురముగా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మార్చగలవు నీవు (2)       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ఆకు వాడక ఆత్మ ఫలములు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ఆనందముతో ఫలియించినా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జీవ జలముల ఊట అయిన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ఓరన నను నాటితివా (2)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వాడబారని స్వాస్థ్యము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పరమందు దాచి యుంచితివా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వాగ్ధాన ఫలము అనుభవింప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నన్ను పిలచితివా (2)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 ||మహోన్నతుడా||</a:t>
            </a:r>
            <a:endParaRPr lang="en-IN" sz="1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22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4360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మోడుబారిన జీవితాలను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చిగురింప జేయగలవు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మారా అనుభవం మధురముగా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మార్చగలవు నీవు (2)  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9519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0994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ఆకు వాడక ఆత్మ ఫలములు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ఆనందముతో ఫలియించినా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 జలముల ఊట అయిన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ఓరన నను నాటితివా (2)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3270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376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వాడబారని స్వాస్థ్యము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పరమందు దాచి యుంచితివా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వాగ్ధాన ఫలము అనుభవింప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నన్ను పిలచితివా (2)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6792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FB29097-645F-4678-8B16-C93E97F4BEB8}"/>
              </a:ext>
            </a:extLst>
          </p:cNvPr>
          <p:cNvSpPr txBox="1"/>
          <p:nvPr/>
        </p:nvSpPr>
        <p:spPr>
          <a:xfrm>
            <a:off x="2266950" y="971550"/>
            <a:ext cx="1110615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బహు పూజనీయము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నాపై దృష్టి నిలిపి సంత్రుష్టిగా నను ఉంచి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 (2)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బలమైన దుర్గము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తోడై నిలిచి క్షేమముగా నను దాచి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 (2)  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  </a:t>
            </a: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నాలో నివసించే సువాసనగా నను మార్చి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విజయోత్సవాలతో ఊరేగింపజేసెనే (2)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        </a:t>
            </a:r>
          </a:p>
        </p:txBody>
      </p:sp>
    </p:spTree>
    <p:extLst>
      <p:ext uri="{BB962C8B-B14F-4D97-AF65-F5344CB8AC3E}">
        <p14:creationId xmlns:p14="http://schemas.microsoft.com/office/powerpoint/2010/main" val="403051565"/>
      </p:ext>
    </p:extLst>
  </p:cSld>
  <p:clrMapOvr>
    <a:masterClrMapping/>
  </p:clrMapOvr>
  <p:transition spd="slow">
    <p:wipe/>
  </p:transition>
</p:sld>
</file>

<file path=ppt/slides/slide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0448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4075723" y="140017"/>
            <a:ext cx="7819963" cy="88639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గడిపే ప్రతి క్షణము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 బాష్పాలు ఆగవయ్యా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తలంచగా మేళ్లు యోచించగా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యేసయ్యా – నా యేసయ్యా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మారా వంటి నా జీవితాన్ని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మధురముగా మార్చి ఘనపరచినావు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ప్రేమ చేత కాదు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నను ప్రేమించి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రక్తాన్ని చిందించి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రక్షించావు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గమ్యమే లేని ఓ బాటసారిని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ఉన్నాను భయము లేదన్నావు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శక్తి చేత కాదు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ఆత్మ ద్వారానే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వాగ్ధానము నెరవేర్చి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వారసుని చేసావు (2)</a:t>
            </a:r>
          </a:p>
        </p:txBody>
      </p:sp>
    </p:spTree>
    <p:extLst>
      <p:ext uri="{BB962C8B-B14F-4D97-AF65-F5344CB8AC3E}">
        <p14:creationId xmlns:p14="http://schemas.microsoft.com/office/powerpoint/2010/main" val="1644336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గడిపే ప్రతి క్షణము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 బాష్పాలు ఆగవయ్యా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తలంచగా మేళ్లు యోచించగా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534292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21187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మారా వంటి నా జీవితాన్ని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మధురముగా మార్చి ఘనపరచినావు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ప్రేమ చేత కాదు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నను ప్రేమించి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రక్తాన్ని చిందించి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రక్షించావు (2)</a:t>
            </a:r>
          </a:p>
        </p:txBody>
      </p:sp>
    </p:spTree>
    <p:extLst>
      <p:ext uri="{BB962C8B-B14F-4D97-AF65-F5344CB8AC3E}">
        <p14:creationId xmlns:p14="http://schemas.microsoft.com/office/powerpoint/2010/main" val="4173699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గడిపే ప్రతి క్షణము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 బాష్పాలు ఆగవయ్యా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తలంచగా మేళ్లు యోచించగా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702425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89572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గమ్యమే లేని ఓ బాటసారిని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ఉన్నాను భయము లేదన్నావు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శక్తి చేత కాదు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ఆత్మ ద్వారానే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వాగ్ధానము నెరవేర్చి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వారసుని చేసావు (2)</a:t>
            </a:r>
          </a:p>
        </p:txBody>
      </p:sp>
    </p:spTree>
    <p:extLst>
      <p:ext uri="{BB962C8B-B14F-4D97-AF65-F5344CB8AC3E}">
        <p14:creationId xmlns:p14="http://schemas.microsoft.com/office/powerpoint/2010/main" val="3060030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గడిపే ప్రతి క్షణము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 బాష్పాలు ఆగవయ్యా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తలంచగా మేళ్లు యోచించగా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2017150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826460" y="1426545"/>
            <a:ext cx="7519496" cy="258019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కలుషితమైన నదియై నేను - కడలియైన నీలో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కలిసిపోతినే కలువరి ధారిలో కనబడదే ఇక పాపాలరాశి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పోరు తరగని సిగ సెగలన్నియు - అణచి కృపాతిశయము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కొదువైన నానా హృదయములోన పొంగెనే అభిషేకతైలం (2)</a:t>
            </a:r>
          </a:p>
        </p:txBody>
      </p:sp>
    </p:spTree>
    <p:extLst>
      <p:ext uri="{BB962C8B-B14F-4D97-AF65-F5344CB8AC3E}">
        <p14:creationId xmlns:p14="http://schemas.microsoft.com/office/powerpoint/2010/main" val="37671048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3967972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049632"/>
            <a:ext cx="15636875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కలుషితమైన నదియై నేను - కడలియైన నీలో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కలిసిపోతినే కలువరి ధారిలో కనబడదే ఇక పాపాలరాశి (2)</a:t>
            </a:r>
          </a:p>
        </p:txBody>
      </p:sp>
    </p:spTree>
    <p:extLst>
      <p:ext uri="{BB962C8B-B14F-4D97-AF65-F5344CB8AC3E}">
        <p14:creationId xmlns:p14="http://schemas.microsoft.com/office/powerpoint/2010/main" val="2049019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26144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9400347"/>
      </p:ext>
    </p:extLst>
  </p:cSld>
  <p:clrMapOvr>
    <a:masterClrMapping/>
  </p:clrMapOvr>
  <p:transition spd="slow">
    <p:wipe/>
  </p:transition>
</p:sld>
</file>

<file path=ppt/slides/slide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42064336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049632"/>
            <a:ext cx="15636875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పోరు తరగని సిగ సెగలన్నియు - అణచి కృపాతిశయము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కొదువైన నానా హృదయములోన పొంగెనే అభిషేకతైలం (2)</a:t>
            </a:r>
          </a:p>
        </p:txBody>
      </p:sp>
    </p:spTree>
    <p:extLst>
      <p:ext uri="{BB962C8B-B14F-4D97-AF65-F5344CB8AC3E}">
        <p14:creationId xmlns:p14="http://schemas.microsoft.com/office/powerpoint/2010/main" val="22473252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2001360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 ||ఎవరు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పాలించును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కాపాడునే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తోడ కడిగి వేసాడే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నడుపుచున్నాడే (2) ||ఎవరు||</a:t>
            </a:r>
          </a:p>
        </p:txBody>
      </p:sp>
    </p:spTree>
    <p:extLst>
      <p:ext uri="{BB962C8B-B14F-4D97-AF65-F5344CB8AC3E}">
        <p14:creationId xmlns:p14="http://schemas.microsoft.com/office/powerpoint/2010/main" val="1344514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41385544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పాలించును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1817257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9407005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కాపాడునే (2)</a:t>
            </a:r>
          </a:p>
        </p:txBody>
      </p:sp>
    </p:spTree>
    <p:extLst>
      <p:ext uri="{BB962C8B-B14F-4D97-AF65-F5344CB8AC3E}">
        <p14:creationId xmlns:p14="http://schemas.microsoft.com/office/powerpoint/2010/main" val="3524431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592242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తోడ కడిగి వేసాడే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</a:t>
            </a:r>
          </a:p>
        </p:txBody>
      </p:sp>
    </p:spTree>
    <p:extLst>
      <p:ext uri="{BB962C8B-B14F-4D97-AF65-F5344CB8AC3E}">
        <p14:creationId xmlns:p14="http://schemas.microsoft.com/office/powerpoint/2010/main" val="39580321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DA406A-9C90-467B-9FE8-3B0FEFE7E757}"/>
              </a:ext>
            </a:extLst>
          </p:cNvPr>
          <p:cNvSpPr txBox="1"/>
          <p:nvPr/>
        </p:nvSpPr>
        <p:spPr>
          <a:xfrm>
            <a:off x="0" y="118507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బహు పూజనీయము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నాపై దృష్టి నిలిపి సంత్రుష్టిగా నను ఉంచి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 (2)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392394"/>
      </p:ext>
    </p:extLst>
  </p:cSld>
  <p:clrMapOvr>
    <a:masterClrMapping/>
  </p:clrMapOvr>
  <p:transition spd="slow">
    <p:wipe/>
  </p:transition>
</p:sld>
</file>

<file path=ppt/slides/slide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6927128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నడుపుచున్నాడే (2)</a:t>
            </a:r>
          </a:p>
        </p:txBody>
      </p:sp>
    </p:spTree>
    <p:extLst>
      <p:ext uri="{BB962C8B-B14F-4D97-AF65-F5344CB8AC3E}">
        <p14:creationId xmlns:p14="http://schemas.microsoft.com/office/powerpoint/2010/main" val="21764572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6963325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4232276" y="640723"/>
            <a:ext cx="7820024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     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కృపను గూర్చి న్యాయము గూర్చి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 నేను పాడెదను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సన్నిధిలో నిర్దోషముతో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నేను నడచెదను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  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నేన్నునప్పుడు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మరువనిది నీ కృప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నేనీ స్థితిలో ఉన్నానంటే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కేవలము అది నీ కృప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7074757"/>
      </p:ext>
    </p:extLst>
  </p:cSld>
  <p:clrMapOvr>
    <a:masterClrMapping/>
  </p:clrMapOvr>
  <p:transition spd="slow">
    <p:wipe/>
  </p:transition>
</p:sld>
</file>

<file path=ppt/slides/slide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843852"/>
      </p:ext>
    </p:extLst>
  </p:cSld>
  <p:clrMapOvr>
    <a:masterClrMapping/>
  </p:clrMapOvr>
  <p:transition spd="slow">
    <p:wipe/>
  </p:transition>
</p:sld>
</file>

<file path=ppt/slides/slide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2229082" y="194675"/>
            <a:ext cx="1117870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కృపను గూర్చి న్యాయము గూర్చి 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పాడెదను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సన్నిధిలో నిర్దోషముతో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నడచెదను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  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4115779"/>
      </p:ext>
    </p:extLst>
  </p:cSld>
  <p:clrMapOvr>
    <a:masterClrMapping/>
  </p:clrMapOvr>
  <p:transition spd="slow">
    <p:wipe/>
  </p:transition>
</p:sld>
</file>

<file path=ppt/slides/slide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724828"/>
      </p:ext>
    </p:extLst>
  </p:cSld>
  <p:clrMapOvr>
    <a:masterClrMapping/>
  </p:clrMapOvr>
  <p:transition spd="slow">
    <p:wipe/>
  </p:transition>
</p:sld>
</file>

<file path=ppt/slides/slide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0" y="19467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నేన్నునప్పుడు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మరువనిది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నేనీ స్థితిలో ఉన్నానంటే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కేవలము అది నీ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5837233"/>
      </p:ext>
    </p:extLst>
  </p:cSld>
  <p:clrMapOvr>
    <a:masterClrMapping/>
  </p:clrMapOvr>
  <p:transition spd="slow">
    <p:wipe/>
  </p:transition>
</p:sld>
</file>

<file path=ppt/slides/slide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2994183"/>
      </p:ext>
    </p:extLst>
  </p:cSld>
  <p:clrMapOvr>
    <a:masterClrMapping/>
  </p:clrMapOvr>
  <p:transition spd="slow">
    <p:wipe/>
  </p:transition>
</p:sld>
</file>

<file path=ppt/slides/slide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54938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ఒక్క మాట మాత్రం నీవు సెలవిమ్ము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వదలిపోవును వ్యాధి బాధలన్ని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శ్రమ పడువారిని సేదదీర్చి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సమకూర్చుము వారికి ఘన విజయం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పాపపు శాపము తొలగించుము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కట్లను తెంచివేయుము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క్రీస్తుతో నిత్యము ఐక్యముగా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మహిమలో నిత్యము వసింపనిమ్ము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4136378807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1577988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26144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1108424"/>
      </p:ext>
    </p:extLst>
  </p:cSld>
  <p:clrMapOvr>
    <a:masterClrMapping/>
  </p:clrMapOvr>
  <p:transition spd="slow">
    <p:wipe/>
  </p:transition>
</p:sld>
</file>

<file path=ppt/slides/slide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3844004123"/>
      </p:ext>
    </p:extLst>
  </p:cSld>
  <p:clrMapOvr>
    <a:masterClrMapping/>
  </p:clrMapOvr>
  <p:transition spd="slow">
    <p:wipe/>
  </p:transition>
</p:sld>
</file>

<file path=ppt/slides/slide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ఒక్క మాట మాత్రం నీవు సెలవిమ్ము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వదలిపోవును వ్యాధి బాధలన్ని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శ్రమ పడువారిని సేదదీర్చి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సమకూర్చుము వారికి ఘన విజయం</a:t>
            </a:r>
          </a:p>
        </p:txBody>
      </p:sp>
    </p:spTree>
    <p:extLst>
      <p:ext uri="{BB962C8B-B14F-4D97-AF65-F5344CB8AC3E}">
        <p14:creationId xmlns:p14="http://schemas.microsoft.com/office/powerpoint/2010/main" val="1966003747"/>
      </p:ext>
    </p:extLst>
  </p:cSld>
  <p:clrMapOvr>
    <a:masterClrMapping/>
  </p:clrMapOvr>
  <p:transition spd="slow">
    <p:wipe/>
  </p:transition>
</p:sld>
</file>

<file path=ppt/slides/slide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1570352457"/>
      </p:ext>
    </p:extLst>
  </p:cSld>
  <p:clrMapOvr>
    <a:masterClrMapping/>
  </p:clrMapOvr>
  <p:transition spd="slow">
    <p:wipe/>
  </p:transition>
</p:sld>
</file>

<file path=ppt/slides/slide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పాపపు శాపము తొలగించుము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కట్లను తెంచివేయుము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క్రీస్తుతో నిత్యము ఐక్యముగా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మహిమలో నిత్యము వసింపనిమ్ము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4156900395"/>
      </p:ext>
    </p:extLst>
  </p:cSld>
  <p:clrMapOvr>
    <a:masterClrMapping/>
  </p:clrMapOvr>
  <p:transition spd="slow">
    <p:wipe/>
  </p:transition>
</p:sld>
</file>

<file path=ppt/slides/slide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1507240633"/>
      </p:ext>
    </p:extLst>
  </p:cSld>
  <p:clrMapOvr>
    <a:masterClrMapping/>
  </p:clrMapOvr>
  <p:transition spd="slow">
    <p:wipe/>
  </p:transition>
</p:sld>
</file>

<file path=ppt/slides/slide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950410" y="473441"/>
            <a:ext cx="7513030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 కారా లోయలోన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సంచరించిన భయములేదు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వాక్యం శక్తి గలది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నాత్రోవకు నిత్య వెలుగు 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పాపిని నేను తండ్రి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ఊబిలో పడియుంటిని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 నెత్తుము శుద్ది చేయుము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పొందనిమ్ము నీదు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ప్రేమను 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భువిలో రాజు నీవే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శాంతి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కుమ్మరించుము నీదు ఆత్మను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జీవితాంతం నీ సేవచేసెదన్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3477081"/>
      </p:ext>
    </p:extLst>
  </p:cSld>
  <p:clrMapOvr>
    <a:masterClrMapping/>
  </p:clrMapOvr>
  <p:transition spd="slow">
    <p:wipe/>
  </p:transition>
</p:sld>
</file>

<file path=ppt/slides/slide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7961817"/>
      </p:ext>
    </p:extLst>
  </p:cSld>
  <p:clrMapOvr>
    <a:masterClrMapping/>
  </p:clrMapOvr>
  <p:transition spd="slow">
    <p:wipe/>
  </p:transition>
</p:sld>
</file>

<file path=ppt/slides/slide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 కారా లోయలోన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సంచరించిన భయములేదు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వాక్యం శక్తి గలది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నాత్రోవకు నిత్య వెలుగు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6102469"/>
      </p:ext>
    </p:extLst>
  </p:cSld>
  <p:clrMapOvr>
    <a:masterClrMapping/>
  </p:clrMapOvr>
  <p:transition spd="slow">
    <p:wipe/>
  </p:transition>
</p:sld>
</file>

<file path=ppt/slides/slide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9892745"/>
      </p:ext>
    </p:extLst>
  </p:cSld>
  <p:clrMapOvr>
    <a:masterClrMapping/>
  </p:clrMapOvr>
  <p:transition spd="slow">
    <p:wipe/>
  </p:transition>
</p:sld>
</file>

<file path=ppt/slides/slide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పాపిని నేను తండ్రి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ఊబిలో పడియుంటిని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 నెత్తుము శుద్ది చేయుము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పొందనిమ్ము నీదు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ప్రేమను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0749702"/>
      </p:ext>
    </p:extLst>
  </p:cSld>
  <p:clrMapOvr>
    <a:masterClrMapping/>
  </p:clrMapOvr>
  <p:transition spd="slow">
    <p:wipe/>
  </p:transition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-730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బలమైన దుర్గము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నా తోడై నిలిచి క్షేమముగా నను దాచి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 (2)   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9622022"/>
      </p:ext>
    </p:extLst>
  </p:cSld>
  <p:clrMapOvr>
    <a:masterClrMapping/>
  </p:clrMapOvr>
  <p:transition spd="slow">
    <p:wipe/>
  </p:transition>
</p:sld>
</file>

<file path=ppt/slides/slide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7874671"/>
      </p:ext>
    </p:extLst>
  </p:cSld>
  <p:clrMapOvr>
    <a:masterClrMapping/>
  </p:clrMapOvr>
  <p:transition spd="slow">
    <p:wipe/>
  </p:transition>
</p:sld>
</file>

<file path=ppt/slides/slide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భువిలో రాజు నీవే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శాంతి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కుమ్మరించుము నీదు ఆత్మను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జీవితాంతం నీ సేవచేసెదన్</a:t>
            </a:r>
          </a:p>
        </p:txBody>
      </p:sp>
    </p:spTree>
    <p:extLst>
      <p:ext uri="{BB962C8B-B14F-4D97-AF65-F5344CB8AC3E}">
        <p14:creationId xmlns:p14="http://schemas.microsoft.com/office/powerpoint/2010/main" val="1910815879"/>
      </p:ext>
    </p:extLst>
  </p:cSld>
  <p:clrMapOvr>
    <a:masterClrMapping/>
  </p:clrMapOvr>
  <p:transition spd="slow">
    <p:wipe/>
  </p:transition>
</p:sld>
</file>

<file path=ppt/slides/slide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9710742"/>
      </p:ext>
    </p:extLst>
  </p:cSld>
  <p:clrMapOvr>
    <a:masterClrMapping/>
  </p:clrMapOvr>
  <p:transition spd="slow">
    <p:wipe/>
  </p:transition>
</p:sld>
</file>

<file path=ppt/slides/slide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నమ్మదగినవి నీ న్యాయ విధులు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ధర్మాసనము –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శ్రేష్టమైనవి నీవిచ్చు వరములు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శ్రేష్టమైన – పరిచర్యలకై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కృపావరములతో నను – అలంకరించితివే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నూతనమైనది నీ జీవ మార్గము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సింహాసనము – నను చేర్చుటకై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నాతో నీవుంటివే – నా గురి నీవైతివే (2)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3640188"/>
      </p:ext>
    </p:extLst>
  </p:cSld>
  <p:clrMapOvr>
    <a:masterClrMapping/>
  </p:clrMapOvr>
  <p:transition spd="slow">
    <p:wipe/>
  </p:transition>
</p:sld>
</file>

<file path=ppt/slides/slide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3756109216"/>
      </p:ext>
    </p:extLst>
  </p:cSld>
  <p:clrMapOvr>
    <a:masterClrMapping/>
  </p:clrMapOvr>
  <p:transition spd="slow">
    <p:wipe/>
  </p:transition>
</p:sld>
</file>

<file path=ppt/slides/slide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నమ్మదగినవి నీ న్యాయ విధులు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ధర్మాసనము –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</p:txBody>
      </p:sp>
    </p:spTree>
    <p:extLst>
      <p:ext uri="{BB962C8B-B14F-4D97-AF65-F5344CB8AC3E}">
        <p14:creationId xmlns:p14="http://schemas.microsoft.com/office/powerpoint/2010/main" val="1025312521"/>
      </p:ext>
    </p:extLst>
  </p:cSld>
  <p:clrMapOvr>
    <a:masterClrMapping/>
  </p:clrMapOvr>
  <p:transition spd="slow">
    <p:wipe/>
  </p:transition>
</p:sld>
</file>

<file path=ppt/slides/slide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514891575"/>
      </p:ext>
    </p:extLst>
  </p:cSld>
  <p:clrMapOvr>
    <a:masterClrMapping/>
  </p:clrMapOvr>
  <p:transition spd="slow">
    <p:wipe/>
  </p:transition>
</p:sld>
</file>

<file path=ppt/slides/slide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శ్రేష్టమైనవి నీవిచ్చు వరములు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శ్రేష్టమైన – పరిచర్యలకై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కృపావరములతో నను – అలంకరించితివే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647388049"/>
      </p:ext>
    </p:extLst>
  </p:cSld>
  <p:clrMapOvr>
    <a:masterClrMapping/>
  </p:clrMapOvr>
  <p:transition spd="slow">
    <p:wipe/>
  </p:transition>
</p:sld>
</file>

<file path=ppt/slides/slide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49528558"/>
      </p:ext>
    </p:extLst>
  </p:cSld>
  <p:clrMapOvr>
    <a:masterClrMapping/>
  </p:clrMapOvr>
  <p:transition spd="slow">
    <p:wipe/>
  </p:transition>
</p:sld>
</file>

<file path=ppt/slides/slide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నూతనమైనది నీ జీవ మార్గము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సింహాసనము – నను చేర్చుటకై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నాతో నీవుంటివే – నా గురి నీవైతివే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2697254542"/>
      </p:ext>
    </p:extLst>
  </p:cSld>
  <p:clrMapOvr>
    <a:masterClrMapping/>
  </p:clrMapOvr>
  <p:transition spd="slow">
    <p:wipe/>
  </p:transition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26144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9087545"/>
      </p:ext>
    </p:extLst>
  </p:cSld>
  <p:clrMapOvr>
    <a:masterClrMapping/>
  </p:clrMapOvr>
  <p:transition spd="slow">
    <p:wipe/>
  </p:transition>
</p:sld>
</file>

<file path=ppt/slides/slide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943143786"/>
      </p:ext>
    </p:extLst>
  </p:cSld>
  <p:clrMapOvr>
    <a:masterClrMapping/>
  </p:clrMapOvr>
  <p:transition spd="slow">
    <p:wipe/>
  </p:transition>
</p:sld>
</file>

<file path=ppt/slides/slide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1031002"/>
            <a:ext cx="7513030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శాశ్వతమైనది యేసుని ప్రేమ - ఉన్నతమైనది నా యేసు పిలుపు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విలువైనదీ బలమైనదీ 2-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మరువలేనిది నా యేసు ప్రేమ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1.నా జీవితములో ఆశలన్నీ నిరాశలై మారాయి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గమ్యం ఎరుగని ఈ పయనంలో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ఒంటరిగానే తిరిగాను - ఆశాకిరణమై ఆశను కలిగించావూ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శేషజీవితం నీ కర్పించెదనయ్యా శా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2. నా జీవితాన్ని నీ చేతిలో విరచి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పంచిపెట్టుము నా యేసయ్యా 2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సమృద్థి జీవములో నను నింపుతున్నావయ్యా....... ఆ.... ఆ.....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సంతోష గానముతో నిను స్తుతియించెదనయా శా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0851066"/>
      </p:ext>
    </p:extLst>
  </p:cSld>
  <p:clrMapOvr>
    <a:masterClrMapping/>
  </p:clrMapOvr>
  <p:transition spd="slow">
    <p:wipe/>
  </p:transition>
</p:sld>
</file>

<file path=ppt/slides/slide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063107134"/>
      </p:ext>
    </p:extLst>
  </p:cSld>
  <p:clrMapOvr>
    <a:masterClrMapping/>
  </p:clrMapOvr>
  <p:transition spd="slow">
    <p:wipe/>
  </p:transition>
</p:sld>
</file>

<file path=ppt/slides/slide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నమ్మదగినవి నీ న్యాయ విధులు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ధర్మాసనము – నా హృదయములో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</p:txBody>
      </p:sp>
    </p:spTree>
    <p:extLst>
      <p:ext uri="{BB962C8B-B14F-4D97-AF65-F5344CB8AC3E}">
        <p14:creationId xmlns:p14="http://schemas.microsoft.com/office/powerpoint/2010/main" val="3116919223"/>
      </p:ext>
    </p:extLst>
  </p:cSld>
  <p:clrMapOvr>
    <a:masterClrMapping/>
  </p:clrMapOvr>
  <p:transition spd="slow">
    <p:wipe/>
  </p:transition>
</p:sld>
</file>

<file path=ppt/slides/slide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337291114"/>
      </p:ext>
    </p:extLst>
  </p:cSld>
  <p:clrMapOvr>
    <a:masterClrMapping/>
  </p:clrMapOvr>
  <p:transition spd="slow">
    <p:wipe/>
  </p:transition>
</p:sld>
</file>

<file path=ppt/slides/slide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శ్రేష్టమైనవి నీవిచ్చు వరములు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శ్రేష్టమైన – పరిచర్యలకై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కృపావరములతో నను – అలంకరించితివే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2106058405"/>
      </p:ext>
    </p:extLst>
  </p:cSld>
  <p:clrMapOvr>
    <a:masterClrMapping/>
  </p:clrMapOvr>
  <p:transition spd="slow">
    <p:wipe/>
  </p:transition>
</p:sld>
</file>

<file path=ppt/slides/slide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2644487876"/>
      </p:ext>
    </p:extLst>
  </p:cSld>
  <p:clrMapOvr>
    <a:masterClrMapping/>
  </p:clrMapOvr>
  <p:transition spd="slow">
    <p:wipe/>
  </p:transition>
</p:sld>
</file>

<file path=ppt/slides/slide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నూతనమైనది నీ జీవ మార్గము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సింహాసనము – నను చేర్చుటకై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 నీవుంటివే – నా గురి నీవైతివే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40214734"/>
      </p:ext>
    </p:extLst>
  </p:cSld>
  <p:clrMapOvr>
    <a:masterClrMapping/>
  </p:clrMapOvr>
  <p:transition spd="slow">
    <p:wipe/>
  </p:transition>
</p:sld>
</file>

<file path=ppt/slides/slide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06318355"/>
      </p:ext>
    </p:extLst>
  </p:cSld>
  <p:clrMapOvr>
    <a:masterClrMapping/>
  </p:clrMapOvr>
  <p:transition spd="slow">
    <p:wipe/>
  </p:transition>
</p:sld>
</file>

<file path=ppt/slides/slide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 రాసులన్ని ఏక రాసిగా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నిలిచిపోయెనే నీ జనుల ఎదుట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భూకంపాలే అయినా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పెను తుఫానులే అయినా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శాశించునా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అణగిపోవునా (2)         ||నీ కృప||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జగదుద్పత్తికి ముందుగానే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ఏర్పరచుకొని నన్ను పిలచితివా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పిలుపే స్థిరపరచెనే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బలపరచెనే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ఈ పరిచర్యను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అనుగ్రహించెను (2)      ||నీ కృప||</a:t>
            </a:r>
          </a:p>
        </p:txBody>
      </p:sp>
    </p:spTree>
    <p:extLst>
      <p:ext uri="{BB962C8B-B14F-4D97-AF65-F5344CB8AC3E}">
        <p14:creationId xmlns:p14="http://schemas.microsoft.com/office/powerpoint/2010/main" val="13107409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F94D76D-6D88-4A2C-ACED-6F66CA1D17AD}"/>
              </a:ext>
            </a:extLst>
          </p:cNvPr>
          <p:cNvSpPr txBox="1"/>
          <p:nvPr/>
        </p:nvSpPr>
        <p:spPr>
          <a:xfrm>
            <a:off x="0" y="-23523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నాలో నివసించే సువాసనగా నను మార్చి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విజయోత్సవాలతో ఊరేగింపజేసెనే (2)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5982737"/>
      </p:ext>
    </p:extLst>
  </p:cSld>
  <p:clrMapOvr>
    <a:masterClrMapping/>
  </p:clrMapOvr>
  <p:transition spd="slow">
    <p:wipe/>
  </p:transition>
</p:sld>
</file>

<file path=ppt/slides/slide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1539555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882718"/>
            <a:ext cx="156368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 రాసులన్ని ఏక రాసిగా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నిలిచిపోయెనే నీ జనుల ఎదుట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భూకంపాలే అయినా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పెను తుఫానులే అయినా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శాశించునా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అణగిపోవునా (2)</a:t>
            </a:r>
          </a:p>
        </p:txBody>
      </p:sp>
    </p:spTree>
    <p:extLst>
      <p:ext uri="{BB962C8B-B14F-4D97-AF65-F5344CB8AC3E}">
        <p14:creationId xmlns:p14="http://schemas.microsoft.com/office/powerpoint/2010/main" val="28425562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20300350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882718"/>
            <a:ext cx="156368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జగదుద్పత్తికి ముందుగానే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ఏర్పరచుకొని నన్ను పిలచితివా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పిలుపే స్థిరపరచెనే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బలపరచెనే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ఈ పరిచర్యను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అనుగ్రహించెను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5864700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29418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983946" y="743961"/>
            <a:ext cx="8327581" cy="8087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సర్వకృపానిధివి – సంపదల ఘనివి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 – చేయగల నీ వైపే నా కన్నులెత్తి చూచెద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నిత్యమూ కదలని – సీయోను కొండపై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యేసయ్యా….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– నీదు ముఖము చూచుచూ పరవశించి పాడెద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4430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2199518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246556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నిత్యమూ కదలని – సీయోను కొండపై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యేసయ్యా….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– నీదు ముఖము చూచుచూ పరవశించి పాడెద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1027561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599709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26144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702960"/>
      </p:ext>
    </p:extLst>
  </p:cSld>
  <p:clrMapOvr>
    <a:masterClrMapping/>
  </p:clrMapOvr>
  <p:transition spd="slow">
    <p:wipe/>
  </p:transition>
</p:sld>
</file>

<file path=ppt/slides/slide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2576067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సర్వకృపానిధివి – సంపదల ఘనివి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 – చేయగల నీ వైపే నా కన్నులెత్తి చూచెద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55842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166114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1040284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801768" y="300750"/>
            <a:ext cx="7817439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పాత్రుడా – నా యేసయ్యా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ఆరాధనకు నీవె యోగ్యుడవయ్యా (2)</a:t>
            </a:r>
          </a:p>
          <a:p>
            <a:pPr algn="ctr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నా పరవశము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నా ఆత్మకు ఆహారము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నా పాదములకు దీపము (3)    ||నా స్తుతి పాత్రుడా||</a:t>
            </a:r>
          </a:p>
          <a:p>
            <a:pPr algn="ctr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కృపయే నా ఆశ్రయము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కృపయే నా ఆత్మకు అభిషేకము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కృపయే నా జీవన ఆధారము (3)    ||నా స్తుతి పాత్రుడా||</a:t>
            </a:r>
          </a:p>
          <a:p>
            <a:pPr algn="ctr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సౌందర్యము యెరూషలేము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పరిపూర్ణత సీయోను శిఖరము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పరిపూర్ణత నా జీవిత గమ్యము (3)    ||నా స్తుతి పాత్రుడా||</a:t>
            </a:r>
          </a:p>
        </p:txBody>
      </p:sp>
    </p:spTree>
    <p:extLst>
      <p:ext uri="{BB962C8B-B14F-4D97-AF65-F5344CB8AC3E}">
        <p14:creationId xmlns:p14="http://schemas.microsoft.com/office/powerpoint/2010/main" val="3987357151"/>
      </p:ext>
    </p:extLst>
  </p:cSld>
  <p:clrMapOvr>
    <a:masterClrMapping/>
  </p:clrMapOvr>
  <p:transition spd="slow">
    <p:wipe/>
  </p:transition>
</p:sld>
</file>

<file path=ppt/slides/slide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80765"/>
            <a:ext cx="16801663" cy="24572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పాత్రుడా – నా యేసయ్యా</a:t>
            </a:r>
          </a:p>
          <a:p>
            <a:pPr algn="ctr"/>
            <a:r>
              <a:rPr lang="en-US" sz="7695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ఆరాధనకు నీవె యోగ్యుడవయ్యా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3866201"/>
      </p:ext>
    </p:extLst>
  </p:cSld>
  <p:clrMapOvr>
    <a:masterClrMapping/>
  </p:clrMapOvr>
  <p:transition spd="slow">
    <p:wipe/>
  </p:transition>
</p:sld>
</file>

<file path=ppt/slides/slide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38185"/>
            <a:ext cx="16801663" cy="36448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నా పరవశము</a:t>
            </a:r>
          </a:p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నా ఆత్మకు ఆహారము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నా పాదములకు దీపము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(3)</a:t>
            </a:r>
            <a:endParaRPr lang="en-US" sz="7695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0744472"/>
      </p:ext>
    </p:extLst>
  </p:cSld>
  <p:clrMapOvr>
    <a:masterClrMapping/>
  </p:clrMapOvr>
  <p:transition spd="slow">
    <p:wipe/>
  </p:transition>
</p:sld>
</file>

<file path=ppt/slides/slide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80765"/>
            <a:ext cx="16801663" cy="24572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పాత్రుడా – నా యేసయ్యా</a:t>
            </a:r>
          </a:p>
          <a:p>
            <a:pPr algn="ctr"/>
            <a:r>
              <a:rPr lang="en-US" sz="7695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ఆరాధనకు నీవె యోగ్యుడవయ్యా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4870037"/>
      </p:ext>
    </p:extLst>
  </p:cSld>
  <p:clrMapOvr>
    <a:masterClrMapping/>
  </p:clrMapOvr>
  <p:transition spd="slow">
    <p:wipe/>
  </p:transition>
</p:sld>
</file>

<file path=ppt/slides/slide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09814"/>
            <a:ext cx="16801663" cy="36448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కృపయే నా ఆశ్రయము</a:t>
            </a:r>
          </a:p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కృపయే నా ఆత్మకు అభిషేకము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కృపయే నా జీవన ఆధారము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(3)</a:t>
            </a:r>
            <a:endParaRPr lang="en-US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6460194"/>
      </p:ext>
    </p:extLst>
  </p:cSld>
  <p:clrMapOvr>
    <a:masterClrMapping/>
  </p:clrMapOvr>
  <p:transition spd="slow">
    <p:wipe/>
  </p:transition>
</p:sld>
</file>

<file path=ppt/slides/slide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80765"/>
            <a:ext cx="16801663" cy="24572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పాత్రుడా – నా యేసయ్యా</a:t>
            </a:r>
          </a:p>
          <a:p>
            <a:pPr algn="ctr"/>
            <a:r>
              <a:rPr lang="en-US" sz="7695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ఆరాధనకు నీవె యోగ్యుడవయ్యా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5315535"/>
      </p:ext>
    </p:extLst>
  </p:cSld>
  <p:clrMapOvr>
    <a:masterClrMapping/>
  </p:clrMapOvr>
  <p:transition spd="slow">
    <p:wipe/>
  </p:transition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6200" y="889001"/>
            <a:ext cx="1294130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పాపము నుండి విడిపించినావు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పరిశుద్ధుని చేసి ప్రేమించినావు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పరిశుద్ధాత్మను నాలో నింపావు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మట్టి దేహమును మహిమతో నింపావు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  </a:t>
            </a:r>
            <a:endParaRPr lang="en-US" sz="1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6989105"/>
      </p:ext>
    </p:extLst>
  </p:cSld>
  <p:clrMapOvr>
    <a:masterClrMapping/>
  </p:clrMapOvr>
  <p:transition spd="slow">
    <p:wipe/>
  </p:transition>
</p:sld>
</file>

<file path=ppt/slides/slide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64612"/>
            <a:ext cx="16801663" cy="36448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సౌందర్యము యెరూషలేము</a:t>
            </a:r>
          </a:p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పరిపూర్ణత సీయోను శిఖరము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పరిపూర్ణత నా జీవిత గమ్యము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(3)</a:t>
            </a:r>
            <a:endParaRPr lang="en-US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980036"/>
      </p:ext>
    </p:extLst>
  </p:cSld>
  <p:clrMapOvr>
    <a:masterClrMapping/>
  </p:clrMapOvr>
  <p:transition spd="slow">
    <p:wipe/>
  </p:transition>
</p:sld>
</file>

<file path=ppt/slides/slide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80765"/>
            <a:ext cx="16801663" cy="24572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పాత్రుడా – నా యేసయ్యా</a:t>
            </a:r>
          </a:p>
          <a:p>
            <a:pPr algn="ctr"/>
            <a:r>
              <a:rPr lang="en-US" sz="7695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ఆరాధనకు నీవె యోగ్యుడవయ్యా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0995911"/>
      </p:ext>
    </p:extLst>
  </p:cSld>
  <p:clrMapOvr>
    <a:masterClrMapping/>
  </p:clrMapOvr>
  <p:transition spd="slow">
    <p:wipe/>
  </p:transition>
</p:sld>
</file>

<file path=ppt/slides/slide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530855"/>
            <a:ext cx="14814343" cy="63105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పోట్టేల్లనా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నదులంత విస్తార తైలము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గర్భ ఫలమైన నా జేష్ట పుత్రుని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మరణపాత్రుడనైయున్న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మరణించితివి సిలువలో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 చూపి నీ జీవ మార్గాన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నడిపించుమో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2345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1299733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నదులంత విస్తార తైలము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గర్భ ఫలమైన నా జేష్ట పుత్రుని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</p:txBody>
      </p:sp>
    </p:spTree>
    <p:extLst>
      <p:ext uri="{BB962C8B-B14F-4D97-AF65-F5344CB8AC3E}">
        <p14:creationId xmlns:p14="http://schemas.microsoft.com/office/powerpoint/2010/main" val="2358012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2682357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మరణపాత్రుడనైయున్న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మరణించితివి సిలువలో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 చూపి నీ జీవ మార్గాన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నడిపించుమో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33525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150693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విరిగి నలిగిన బలి యాగముగను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మర్పింతును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రక్షణ పాత్రను చేబూని నిత్యము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నిను వెంబడించెదను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869635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2423099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2551817577"/>
      </p:ext>
    </p:extLst>
  </p:cSld>
  <p:clrMapOvr>
    <a:masterClrMapping/>
  </p:clrMapOvr>
  <p:transition spd="slow">
    <p:wipe/>
  </p:transition>
</p:sld>
</file>

<file path=ppt/slides/slide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125EF7-E7CD-474F-8D49-4A5D87515CB7}"/>
              </a:ext>
            </a:extLst>
          </p:cNvPr>
          <p:cNvSpPr txBox="1"/>
          <p:nvPr/>
        </p:nvSpPr>
        <p:spPr>
          <a:xfrm>
            <a:off x="3909935" y="607269"/>
            <a:ext cx="781700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 నేరం చేయని నీవు - ఈ ఘోరపాపి కొరకు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భారమైన సిలువ - మోయలేక మోసావు (2)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కొరడాలు చెళ్ళిని చీల్చెనే - నీ సుందర దేహమునే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తడిపెను నీ తనువును - రుధిరంపు ధారలు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వధకు సిద్దమైన - గొర్రెపిల్ల వోలె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మోమున ఉమ్మివేయ -మౌనివైనావే (2)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దూషించి అపహసించి - హింసించిరా నిన్ను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ఊహకు అందదు నీ త్యాగ యేసయ్యా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పాపమె నిన్ను - సిలువకు గురిచేసెన్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దోషమె నిన్ను - అణువణువున హింసించెన్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నీవు కార్చిన రక్తధారలే - నా రక్షణాధారం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సిలువను చేరెదన్ - విరిగిన హృదయముతోను</a:t>
            </a:r>
            <a:br>
              <a:rPr lang="te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</a:br>
            <a:endParaRPr lang="te-IN" sz="1800" b="1" i="0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5810394"/>
      </p:ext>
    </p:extLst>
  </p:cSld>
  <p:clrMapOvr>
    <a:masterClrMapping/>
  </p:clrMapOvr>
  <p:transition spd="slow">
    <p:wipe/>
  </p:transition>
</p:sld>
</file>

<file path=ppt/slides/slide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5013271"/>
      </p:ext>
    </p:extLst>
  </p:cSld>
  <p:clrMapOvr>
    <a:masterClrMapping/>
  </p:clrMapOvr>
  <p:transition spd="slow">
    <p:wipe/>
  </p:transition>
</p:sld>
</file>

<file path=ppt/slides/slide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 నేరం చేయని నీవు - ఈ ఘోరపాపి కొరకు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భారమైన సిలువ - మోయలేక మోసావు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కొరడాలు చెళ్ళిని చీల్చెనే - నీ సుందర దేహమునే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తడిపెను నీ తనువును - రుధిరంపు ధారలు</a:t>
            </a:r>
          </a:p>
        </p:txBody>
      </p:sp>
    </p:spTree>
    <p:extLst>
      <p:ext uri="{BB962C8B-B14F-4D97-AF65-F5344CB8AC3E}">
        <p14:creationId xmlns:p14="http://schemas.microsoft.com/office/powerpoint/2010/main" val="2058664585"/>
      </p:ext>
    </p:extLst>
  </p:cSld>
  <p:clrMapOvr>
    <a:masterClrMapping/>
  </p:clrMapOvr>
  <p:transition spd="slow">
    <p:wipe/>
  </p:transition>
</p:sld>
</file>

<file path=ppt/slides/slide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9988095"/>
      </p:ext>
    </p:extLst>
  </p:cSld>
  <p:clrMapOvr>
    <a:masterClrMapping/>
  </p:clrMapOvr>
  <p:transition spd="slow">
    <p:wipe/>
  </p:transition>
</p:sld>
</file>

<file path=ppt/slides/slide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వధకు సిద్దమైన - గొర్రెపిల్ల వోలె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మోమున ఉమ్మివేయ -మౌనివైనావే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దూషించి అపహసించి - హింసించిరా నిన్ను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ఊహకు అందదు నీ త్యాగ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240258736"/>
      </p:ext>
    </p:extLst>
  </p:cSld>
  <p:clrMapOvr>
    <a:masterClrMapping/>
  </p:clrMapOvr>
  <p:transition spd="slow">
    <p:wipe/>
  </p:transition>
</p:sld>
</file>

<file path=ppt/slides/slide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5551676"/>
      </p:ext>
    </p:extLst>
  </p:cSld>
  <p:clrMapOvr>
    <a:masterClrMapping/>
  </p:clrMapOvr>
  <p:transition spd="slow">
    <p:wipe/>
  </p:transition>
</p:sld>
</file>

<file path=ppt/slides/slide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పాపమె నిన్ను - సిలువకు గురిచేసెన్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దోషమె నిన్ను - అణువణువున హింసించెన్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నీవు కార్చిన రక్తధారలే - నా రక్షణాధారం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సిలువను చేరెదన్ - విరిగిన హృదయముతోను</a:t>
            </a:r>
          </a:p>
        </p:txBody>
      </p:sp>
    </p:spTree>
    <p:extLst>
      <p:ext uri="{BB962C8B-B14F-4D97-AF65-F5344CB8AC3E}">
        <p14:creationId xmlns:p14="http://schemas.microsoft.com/office/powerpoint/2010/main" val="254949883"/>
      </p:ext>
    </p:extLst>
  </p:cSld>
  <p:clrMapOvr>
    <a:masterClrMapping/>
  </p:clrMapOvr>
  <p:transition spd="slow">
    <p:wipe/>
  </p:transition>
</p:sld>
</file>

<file path=ppt/slides/slide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723715"/>
      </p:ext>
    </p:extLst>
  </p:cSld>
  <p:clrMapOvr>
    <a:masterClrMapping/>
  </p:clrMapOvr>
  <p:transition spd="slow">
    <p:wipe/>
  </p:transition>
</p:sld>
</file>

<file path=ppt/slides/slide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        ||గడచిన||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 చెందిన కష్టకాలమున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 తండ్రివై నను ఆదరించిన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కలుషము నాలో కానవచ్చినా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కాదనక నను కరుణించిన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       ||గడచిన||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లోపములెన్నో దాగి ఉన్నను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ధాతృత్వముతో నను నడిపించినా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అవిధేయతలే ఆవరించినా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దీవెనలెన్నో దయచేసిన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దయచూపిన తండ్రి నీకే స్తోత్రము (2)        ||గడచిన||</a:t>
            </a:r>
          </a:p>
        </p:txBody>
      </p:sp>
    </p:spTree>
    <p:extLst>
      <p:ext uri="{BB962C8B-B14F-4D97-AF65-F5344CB8AC3E}">
        <p14:creationId xmlns:p14="http://schemas.microsoft.com/office/powerpoint/2010/main" val="39447150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7504037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88257"/>
            <a:ext cx="129413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పాపము నుండి విడిపించినావు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పరిశుద్ధుని చేసి ప్రేమించినావు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1280643093"/>
      </p:ext>
    </p:extLst>
  </p:cSld>
  <p:clrMapOvr>
    <a:masterClrMapping/>
  </p:clrMapOvr>
  <p:transition spd="slow">
    <p:wipe/>
  </p:transition>
</p:sld>
</file>

<file path=ppt/slides/slide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 చెందిన కష్టకాలమున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 తండ్రివై నను ఆదరించిన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కలుషము నాలో కానవచ్చినా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కాదనక నను కరుణించిన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3595146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3677849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లోపములెన్నో దాగి ఉన్నను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ధాతృత్వముతో నను నడిపించినా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అవిధేయతలే ఆవరించినా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దీవెనలెన్నో దయచేసిన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దయచూపిన తండ్రి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33178362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274561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CCAA23-A3F8-4BD8-B13A-D328C9FA81E2}"/>
              </a:ext>
            </a:extLst>
          </p:cNvPr>
          <p:cNvSpPr txBox="1"/>
          <p:nvPr/>
        </p:nvSpPr>
        <p:spPr>
          <a:xfrm>
            <a:off x="3907474" y="486447"/>
            <a:ext cx="7821927" cy="8171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  <a:p>
            <a:pPr algn="ctr">
              <a:lnSpc>
                <a:spcPct val="150000"/>
              </a:lnSpc>
            </a:pPr>
            <a:endParaRPr lang="te-IN" sz="2693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అల సైన్యములకు అధిపతియైన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అల సంద్రములను దాటించిన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  <a:p>
            <a:pPr algn="ctr">
              <a:lnSpc>
                <a:spcPct val="150000"/>
              </a:lnSpc>
            </a:pPr>
            <a:endParaRPr lang="te-IN" sz="2693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ఆకాశమునుండి మన్నాను పంపిన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బండనుండి మధుర జలమును పంపిన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425831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2870688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0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అల సైన్యములకు అధిపతియైన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అల సంద్రములను దాటించిన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67313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1298208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0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ఆకాశమునుండి మన్నాను పంపిన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బండనుండి మధుర జలమును పంపిన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341789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2841437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3224747017"/>
      </p:ext>
    </p:extLst>
  </p:cSld>
  <p:clrMapOvr>
    <a:masterClrMapping/>
  </p:clrMapOvr>
  <p:transition spd="slow">
    <p:wipe/>
  </p:transition>
</p:sld>
</file>

<file path=ppt/slides/slide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323850" y="540072"/>
            <a:ext cx="15636875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  <a:p>
            <a:pPr algn="ctr" defTabSz="439781">
              <a:lnSpc>
                <a:spcPct val="150000"/>
              </a:lnSpc>
            </a:pPr>
            <a:endParaRPr lang="te-IN" sz="2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అందరు ఉన్నారని అందరు నావారని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తలచితిని భ్రమచితిని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చివరికి ఒంటరి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గానం నీవయ్యా నా ధ్యానం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ప్రాణం నీవయ్యా నా సర్వం నీవయ్యా</a:t>
            </a:r>
          </a:p>
          <a:p>
            <a:pPr algn="ctr" defTabSz="439781">
              <a:lnSpc>
                <a:spcPct val="150000"/>
              </a:lnSpc>
            </a:pPr>
            <a:endParaRPr lang="te-IN" sz="2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అంధకారములో అంధుడ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నిను చూచే నేత్రములు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నాకొసగుమా నజరేయుడా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ఆశ నీవయ్యా నా ధ్యాస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భాష నీవయ్యా నా శ్వాస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3807811900"/>
      </p:ext>
    </p:extLst>
  </p:cSld>
  <p:clrMapOvr>
    <a:masterClrMapping/>
  </p:clrMapOvr>
  <p:transition spd="slow">
    <p:wipe/>
  </p:transition>
</p:sld>
</file>

<file path=ppt/slides/slide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4160225013"/>
      </p:ext>
    </p:extLst>
  </p:cSld>
  <p:clrMapOvr>
    <a:masterClrMapping/>
  </p:clrMapOvr>
  <p:transition spd="slow">
    <p:wipe/>
  </p:transition>
</p:sld>
</file>

<file path=ppt/slides/slide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1151" y="80073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2761392225"/>
      </p:ext>
    </p:extLst>
  </p:cSld>
  <p:clrMapOvr>
    <a:masterClrMapping/>
  </p:clrMapOvr>
  <p:transition spd="slow">
    <p:wipe/>
  </p:transition>
</p:sld>
</file>

<file path=ppt/slides/slide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1597546947"/>
      </p:ext>
    </p:extLst>
  </p:cSld>
  <p:clrMapOvr>
    <a:masterClrMapping/>
  </p:clrMapOvr>
  <p:transition spd="slow">
    <p:wipe/>
  </p:transition>
</p:sld>
</file>

<file path=ppt/slides/slide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అందరు ఉన్నారని అందరు నావారని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తలచితిని భ్రమచితిని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చివరికి ఒంటరి నేనైతిని (2)</a:t>
            </a:r>
          </a:p>
        </p:txBody>
      </p:sp>
    </p:spTree>
    <p:extLst>
      <p:ext uri="{BB962C8B-B14F-4D97-AF65-F5344CB8AC3E}">
        <p14:creationId xmlns:p14="http://schemas.microsoft.com/office/powerpoint/2010/main" val="3577177530"/>
      </p:ext>
    </p:extLst>
  </p:cSld>
  <p:clrMapOvr>
    <a:masterClrMapping/>
  </p:clrMapOvr>
  <p:transition spd="slow">
    <p:wipe/>
  </p:transition>
</p:sld>
</file>

<file path=ppt/slides/slide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గానం నీవయ్యా నా ధ్యానం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ప్రాణం నీవయ్యా నా సర్వం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3015229738"/>
      </p:ext>
    </p:extLst>
  </p:cSld>
  <p:clrMapOvr>
    <a:masterClrMapping/>
  </p:clrMapOvr>
  <p:transition spd="slow">
    <p:wipe/>
  </p:transition>
</p:sld>
</file>

<file path=ppt/slides/slide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3837120915"/>
      </p:ext>
    </p:extLst>
  </p:cSld>
  <p:clrMapOvr>
    <a:masterClrMapping/>
  </p:clrMapOvr>
  <p:transition spd="slow">
    <p:wipe/>
  </p:transition>
</p:sld>
</file>

<file path=ppt/slides/slide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1151" y="80073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203759528"/>
      </p:ext>
    </p:extLst>
  </p:cSld>
  <p:clrMapOvr>
    <a:masterClrMapping/>
  </p:clrMapOvr>
  <p:transition spd="slow">
    <p:wipe/>
  </p:transition>
</p:sld>
</file>

<file path=ppt/slides/slide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అంధకారములో అంధుడ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నిను చూచే నేత్రములు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నాకొసగుమా నజరేయుడా (2)</a:t>
            </a:r>
          </a:p>
        </p:txBody>
      </p:sp>
    </p:spTree>
    <p:extLst>
      <p:ext uri="{BB962C8B-B14F-4D97-AF65-F5344CB8AC3E}">
        <p14:creationId xmlns:p14="http://schemas.microsoft.com/office/powerpoint/2010/main" val="250597919"/>
      </p:ext>
    </p:extLst>
  </p:cSld>
  <p:clrMapOvr>
    <a:masterClrMapping/>
  </p:clrMapOvr>
  <p:transition spd="slow">
    <p:wipe/>
  </p:transition>
</p:sld>
</file>

<file path=ppt/slides/slide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867639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ఆశ నీవయ్యా నా ధ్యాస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భాష నీవయ్యా నా శ్వాస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278695748"/>
      </p:ext>
    </p:extLst>
  </p:cSld>
  <p:clrMapOvr>
    <a:masterClrMapping/>
  </p:clrMapOvr>
  <p:transition spd="slow">
    <p:wipe/>
  </p:transition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44714"/>
            <a:ext cx="129413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పరిశుద్ధాత్మను నాలో నింపావు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మట్టి దేహమును మహిమతో నింపావు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1203751857"/>
      </p:ext>
    </p:extLst>
  </p:cSld>
  <p:clrMapOvr>
    <a:masterClrMapping/>
  </p:clrMapOvr>
  <p:transition spd="slow">
    <p:wipe/>
  </p:transition>
</p:sld>
</file>

<file path=ppt/slides/slide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594725295"/>
      </p:ext>
    </p:extLst>
  </p:cSld>
  <p:clrMapOvr>
    <a:masterClrMapping/>
  </p:clrMapOvr>
  <p:transition spd="slow">
    <p:wipe/>
  </p:transition>
</p:sld>
</file>

<file path=ppt/slides/slide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1151" y="80073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1854762204"/>
      </p:ext>
    </p:extLst>
  </p:cSld>
  <p:clrMapOvr>
    <a:masterClrMapping/>
  </p:clrMapOvr>
  <p:transition spd="slow">
    <p:wipe/>
  </p:transition>
</p:sld>
</file>

<file path=ppt/slides/slide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2173776645"/>
      </p:ext>
    </p:extLst>
  </p:cSld>
  <p:clrMapOvr>
    <a:masterClrMapping/>
  </p:clrMapOvr>
  <p:transition spd="slow">
    <p:wipe/>
  </p:transition>
</p:sld>
</file>

<file path=ppt/slides/slide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మందలోని గొర్రెవలె మతి తప్పితిరిగితిని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కాపరివై వెదకి వచ్చి తనఒడి చేర్చుకొనున్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935830162"/>
      </p:ext>
    </p:extLst>
  </p:cSld>
  <p:clrMapOvr>
    <a:masterClrMapping/>
  </p:clrMapOvr>
  <p:transition spd="slow">
    <p:wipe/>
  </p:transition>
</p:sld>
</file>

<file path=ppt/slides/slide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4265656501"/>
      </p:ext>
    </p:extLst>
  </p:cSld>
  <p:clrMapOvr>
    <a:masterClrMapping/>
  </p:clrMapOvr>
  <p:transition spd="slow">
    <p:wipe/>
  </p:transition>
</p:sld>
</file>

<file path=ppt/slides/slide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 నన్నెరిగి నను పిలువ నా రాజుని ఎరిగితిని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పరమున నను చేర్చిన్  పరిశుద్ధునిగా మార్చెన్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814546164"/>
      </p:ext>
    </p:extLst>
  </p:cSld>
  <p:clrMapOvr>
    <a:masterClrMapping/>
  </p:clrMapOvr>
  <p:transition spd="slow">
    <p:wipe/>
  </p:transition>
</p:sld>
</file>

<file path=ppt/slides/slide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1667135395"/>
      </p:ext>
    </p:extLst>
  </p:cSld>
  <p:clrMapOvr>
    <a:masterClrMapping/>
  </p:clrMapOvr>
  <p:transition spd="slow">
    <p:wipe/>
  </p:transition>
</p:sld>
</file>

<file path=ppt/slides/slide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9D76EA-572A-452C-86E4-B326177F478C}"/>
              </a:ext>
            </a:extLst>
          </p:cNvPr>
          <p:cNvSpPr txBox="1"/>
          <p:nvPr/>
        </p:nvSpPr>
        <p:spPr>
          <a:xfrm>
            <a:off x="1123950" y="857251"/>
            <a:ext cx="13373100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 ఆ శుభ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sz="2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8231498"/>
      </p:ext>
    </p:extLst>
  </p:cSld>
  <p:clrMapOvr>
    <a:masterClrMapping/>
  </p:clrMapOvr>
  <p:transition spd="slow">
    <p:wipe/>
  </p:transition>
</p:sld>
</file>

<file path=ppt/slides/slide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A1ABC0E-127C-44C9-89B2-605EF665519C}"/>
              </a:ext>
            </a:extLst>
          </p:cNvPr>
          <p:cNvSpPr txBox="1"/>
          <p:nvPr/>
        </p:nvSpPr>
        <p:spPr>
          <a:xfrm>
            <a:off x="3175" y="413657"/>
            <a:ext cx="156337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2220350"/>
      </p:ext>
    </p:extLst>
  </p:cSld>
  <p:clrMapOvr>
    <a:masterClrMapping/>
  </p:clrMapOvr>
  <p:transition spd="slow">
    <p:wipe/>
  </p:transition>
</p:sld>
</file>

<file path=ppt/slides/slide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0BE2D5-E27A-4474-BD1B-B033F6DE559E}"/>
              </a:ext>
            </a:extLst>
          </p:cNvPr>
          <p:cNvSpPr txBox="1"/>
          <p:nvPr/>
        </p:nvSpPr>
        <p:spPr>
          <a:xfrm>
            <a:off x="3175" y="435433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413575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647849"/>
            <a:ext cx="14814343" cy="72481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లోకములో నీ కొరకు జ్యోతిగ నను వెలిగించు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రెండవ రాకడవరకు విడువక నను నడిపించు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దినముల పరిమాణం లెక్కించుట నేర్పించు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లోపల స్థిర హృదయం నూతనముగ పుట్టించు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సరియగు త్రోవను నడువ కట్టడలను బోధించు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సమయోచిత జ్ఞానమును దాయచేసి దీవించు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4113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2591136746"/>
      </p:ext>
    </p:extLst>
  </p:cSld>
  <p:clrMapOvr>
    <a:masterClrMapping/>
  </p:clrMapOvr>
  <p:transition spd="slow">
    <p:wipe/>
  </p:transition>
</p:sld>
</file>

<file path=ppt/slides/slide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FEBE5A-0E57-4655-A04D-6C3AD7255751}"/>
              </a:ext>
            </a:extLst>
          </p:cNvPr>
          <p:cNvSpPr txBox="1"/>
          <p:nvPr/>
        </p:nvSpPr>
        <p:spPr>
          <a:xfrm>
            <a:off x="3175" y="522513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334300"/>
      </p:ext>
    </p:extLst>
  </p:cSld>
  <p:clrMapOvr>
    <a:masterClrMapping/>
  </p:clrMapOvr>
  <p:transition spd="slow">
    <p:wipe/>
  </p:transition>
</p:sld>
</file>

<file path=ppt/slides/slide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27C5A87-9C62-46B9-90EA-3B50B84E334C}"/>
              </a:ext>
            </a:extLst>
          </p:cNvPr>
          <p:cNvSpPr txBox="1"/>
          <p:nvPr/>
        </p:nvSpPr>
        <p:spPr>
          <a:xfrm>
            <a:off x="3175" y="827310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</a:t>
            </a:r>
            <a:r>
              <a:rPr lang="en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 శుభ వేళ </a:t>
            </a:r>
            <a:r>
              <a:rPr lang="te-IN" sz="4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te-IN" sz="3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1942315939"/>
      </p:ext>
    </p:extLst>
  </p:cSld>
  <p:clrMapOvr>
    <a:masterClrMapping/>
  </p:clrMapOvr>
  <p:transition spd="slow">
    <p:wipe/>
  </p:transition>
</p:sld>
</file>

<file path=ppt/slides/slide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47897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దేవా అనుక్షణం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దయతో కాపాడినావు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కృపనే చూపించినావు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విడువనేసు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పాపినై యుండగ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 దరి చేర్చినావు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సిలువే నాకు శరణం నీవే నాకు మార్గం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 </a:t>
            </a:r>
          </a:p>
        </p:txBody>
      </p:sp>
    </p:spTree>
    <p:extLst>
      <p:ext uri="{BB962C8B-B14F-4D97-AF65-F5344CB8AC3E}">
        <p14:creationId xmlns:p14="http://schemas.microsoft.com/office/powerpoint/2010/main" val="16896841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683305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545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దయతో కాపాడినావు - కృపనే చూపించినావు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- నిను నే విడువనేసు</a:t>
            </a:r>
          </a:p>
        </p:txBody>
      </p:sp>
    </p:spTree>
    <p:extLst>
      <p:ext uri="{BB962C8B-B14F-4D97-AF65-F5344CB8AC3E}">
        <p14:creationId xmlns:p14="http://schemas.microsoft.com/office/powerpoint/2010/main" val="3801016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3980964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పాపినై యుండగ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 దరి చేర్చినావు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</a:t>
            </a:r>
          </a:p>
        </p:txBody>
      </p:sp>
    </p:spTree>
    <p:extLst>
      <p:ext uri="{BB962C8B-B14F-4D97-AF65-F5344CB8AC3E}">
        <p14:creationId xmlns:p14="http://schemas.microsoft.com/office/powerpoint/2010/main" val="1642478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877869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545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సిలువే నాకు శరణం నీవే నాకు మార్గం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 </a:t>
            </a:r>
          </a:p>
        </p:txBody>
      </p:sp>
    </p:spTree>
    <p:extLst>
      <p:ext uri="{BB962C8B-B14F-4D97-AF65-F5344CB8AC3E}">
        <p14:creationId xmlns:p14="http://schemas.microsoft.com/office/powerpoint/2010/main" val="392735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11389729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087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వరదలెన్ని వచ్చినా వణకను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అలలెన్ని వచ్చినా అదరను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ఆగిపోయే అడ్డులొచ్చినా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సాగిపోయే సహాయం మనకు ఆయనే (2)       ||అదిగో||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నడిరాత్రి జాములో నడచినా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నది సముద్ర మధ్యలో నిలచినా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నడిపించును నా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నన్నూ అద్దరికి చేర్చును (2)       ||అదిగో||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లోతైన దారిలో పోవుచున్నది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సుడిగుండాలెన్నో తిరుగుచున్నవి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సూర్యుడైన ఆగిపోవును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చుక్కాని మాత్రం సాగిపోవును (2)       ||అదిగో||</a:t>
            </a:r>
          </a:p>
        </p:txBody>
      </p:sp>
    </p:spTree>
    <p:extLst>
      <p:ext uri="{BB962C8B-B14F-4D97-AF65-F5344CB8AC3E}">
        <p14:creationId xmlns:p14="http://schemas.microsoft.com/office/powerpoint/2010/main" val="1919059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29" y="486266"/>
            <a:ext cx="10686615" cy="81714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సర్వస్వమా యేసయ్యా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చీకటిలో నేనున్నప్పుడు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వెలుగు నాపై ఉదయించెను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నేను వెలగాలని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మహిమ నాలో నిలవాలని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అభిషేకముతో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నన్ను నింపుచున్నావు నీ రాకడకై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రూపము నేను కోల్పయినా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రక్తముతో కడిగితివి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నీతోనే నేను నడవాలని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వలెనే నేను మారాలని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అలంకరించుచున్నావు నీ రాకడకై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తొలకరి వర్షపు జల్లులలో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పొలములోని నాటితివి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చిగురించాలని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పుష్పించాలని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వర్షముతో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సిద్ధపరచుచున్నావు నీ రాకడకై     ||నిరంతరం||</a:t>
            </a:r>
          </a:p>
        </p:txBody>
      </p:sp>
    </p:spTree>
    <p:extLst>
      <p:ext uri="{BB962C8B-B14F-4D97-AF65-F5344CB8AC3E}">
        <p14:creationId xmlns:p14="http://schemas.microsoft.com/office/powerpoint/2010/main" val="2600243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63799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63693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26137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చీకటిలో నేనున్నప్పుడు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వెలుగు నాపై ఉదయించెను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నీలోనే నేను వెలగాలని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మహిమ నాలో నిలవాలని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పరిశుద్ధాత్మ అభిషేకముతో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నన్ను నింపుచున్నావు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2565024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61472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305119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08880"/>
            <a:ext cx="15041329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రూపము నేను కోల్పయినా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రక్తముతో కడిగితివి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నీతోనే నేను నడవాలని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వలెనే నేను మారాలని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పరిశుద్ధాత్మ వరములతో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అలంకరించుచున్నావు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1474081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17929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424628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479143"/>
            <a:ext cx="15041329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తొలకరి వర్షపు జల్లులలో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పొలములోని నాటితివి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నీలోనే చిగురించాలని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నీలోనే పుష్పించాలని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పరిశుద్ధాత్మ వర్షముతో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సిద్ధపరచుచున్నావు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380556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32444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585660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ఉండదు దుఃఖమచట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ఉండును దేవుడు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తుడిచి వేయును కన్నీటి బాధలు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అంతము ఆయనే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జలముల ఊటయు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భూమి మీద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చిత్తము జరిపెను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వ్యాధి లేమీయు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పదముల్ తాకెను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జయించి మరణమున్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జీవము నిచ్చెను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15358582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28450009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4251120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15864"/>
            <a:ext cx="12760275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ఉండదు దుఃఖమచట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ఉండును దేవుడు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తుడిచి వేయును కన్నీటి బాధలు (2)</a:t>
            </a:r>
          </a:p>
        </p:txBody>
      </p:sp>
    </p:spTree>
    <p:extLst>
      <p:ext uri="{BB962C8B-B14F-4D97-AF65-F5344CB8AC3E}">
        <p14:creationId xmlns:p14="http://schemas.microsoft.com/office/powerpoint/2010/main" val="1860924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17308"/>
            <a:ext cx="12760275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అంతము ఆయనే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జలముల ఊటయు</a:t>
            </a:r>
          </a:p>
        </p:txBody>
      </p:sp>
    </p:spTree>
    <p:extLst>
      <p:ext uri="{BB962C8B-B14F-4D97-AF65-F5344CB8AC3E}">
        <p14:creationId xmlns:p14="http://schemas.microsoft.com/office/powerpoint/2010/main" val="22321153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14257704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భూమి మీద</a:t>
            </a:r>
            <a:r>
              <a:rPr kumimoji="0" lang="en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చిత్తము జరిపెను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వ్యాధి లేమీయు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పదముల్ తాకెను (2)</a:t>
            </a:r>
          </a:p>
        </p:txBody>
      </p:sp>
    </p:spTree>
    <p:extLst>
      <p:ext uri="{BB962C8B-B14F-4D97-AF65-F5344CB8AC3E}">
        <p14:creationId xmlns:p14="http://schemas.microsoft.com/office/powerpoint/2010/main" val="1206538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జయించి మరణమున్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జీవము నిచ్చెను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613469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4112156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ఈతి బాధల్ కఠిన శ్రమలు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అవమానములే కలిగిన 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కొరకే బలియైన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సిలువను గూర్చి తలపోయుమా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అల్పకాల శ్రమల పిదప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మహిమతో నిను నింపును ప్రభు నా ప్రాణమా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ఆప్తులంతా నిను వీడిననూ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శత్రువులే నీపై లేచిననూ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అయినా మరచినా మరచున్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నిన్ను మరువాననినా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ప్రేమన్ తలపోయుమా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ఆశ్రయించు ప్రభుని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10899746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9273362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9164"/>
            <a:ext cx="12760275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ఈతి బాధల్ కఠిన శ్రమలు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అవమానములే కలిగిన 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కొరకే బలియైన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సిలువను గూర్చి తలపోయుమా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25046345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612786" y="1001664"/>
            <a:ext cx="14411301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అల్పకాల శ్రమల పిదప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మహిమతో నిను నింపును ప్రభు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21118277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వరదలెన్ని వచ్చినా వణకను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అలలెన్ని వచ్చినా అదరను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ఆగిపోయే అడ్డులొచ్చినా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సాగిపోయే సహాయం మనకు ఆయనే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0178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2315773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9164"/>
            <a:ext cx="12760275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ఆప్తులంతా నిను వీడిననూ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శత్రువులే నీపై లేచిననూ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అయినా మరచినా మరచున్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నిన్ను మరువాననినా (2)</a:t>
            </a:r>
          </a:p>
        </p:txBody>
      </p:sp>
    </p:spTree>
    <p:extLst>
      <p:ext uri="{BB962C8B-B14F-4D97-AF65-F5344CB8AC3E}">
        <p14:creationId xmlns:p14="http://schemas.microsoft.com/office/powerpoint/2010/main" val="4105823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887364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ప్రేమన్ తలపోయుమా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ఆశ్రయించు ప్రభుని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23140773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1954671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2040733"/>
            <a:ext cx="5421416" cy="50625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బహుదూరమైన నన్ను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చేరదీసిన నా తండ్రివి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సుఖశాంతియే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కౌగిలిలో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 తన బిడ్డలను మరచినా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మరువలేనంటివే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ముఖకాంతియే నన్ను ఆదరించెనులే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పర్వతములు తొలగినను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మెట్టలు తత్తరిల్లిన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కృప నిను వీడదని అభయమిచ్చితివే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061844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1847721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బహుదూరమైన నన్ను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చేరదీసిన నా తండ్రివి (2)</a:t>
            </a:r>
          </a:p>
        </p:txBody>
      </p:sp>
    </p:spTree>
    <p:extLst>
      <p:ext uri="{BB962C8B-B14F-4D97-AF65-F5344CB8AC3E}">
        <p14:creationId xmlns:p14="http://schemas.microsoft.com/office/powerpoint/2010/main" val="1232373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సుఖశాంతియే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కౌగిలిలో (2)</a:t>
            </a:r>
          </a:p>
        </p:txBody>
      </p:sp>
    </p:spTree>
    <p:extLst>
      <p:ext uri="{BB962C8B-B14F-4D97-AF65-F5344CB8AC3E}">
        <p14:creationId xmlns:p14="http://schemas.microsoft.com/office/powerpoint/2010/main" val="1659170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2519217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 తన బిడ్డలను మరచినా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మరువలేనంటివే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507477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3302804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ముఖకాంతియే నన్ను ఆదరించెనులే (2)</a:t>
            </a:r>
          </a:p>
        </p:txBody>
      </p:sp>
    </p:spTree>
    <p:extLst>
      <p:ext uri="{BB962C8B-B14F-4D97-AF65-F5344CB8AC3E}">
        <p14:creationId xmlns:p14="http://schemas.microsoft.com/office/powerpoint/2010/main" val="1187019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843640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పర్వతములు తొలగినను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మెట్టలు తత్తరిల్లిన (2)</a:t>
            </a:r>
          </a:p>
        </p:txBody>
      </p:sp>
    </p:spTree>
    <p:extLst>
      <p:ext uri="{BB962C8B-B14F-4D97-AF65-F5344CB8AC3E}">
        <p14:creationId xmlns:p14="http://schemas.microsoft.com/office/powerpoint/2010/main" val="441321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కృప నిను వీడదని అభయమిచ్చితివే (2)</a:t>
            </a:r>
          </a:p>
        </p:txBody>
      </p:sp>
    </p:spTree>
    <p:extLst>
      <p:ext uri="{BB962C8B-B14F-4D97-AF65-F5344CB8AC3E}">
        <p14:creationId xmlns:p14="http://schemas.microsoft.com/office/powerpoint/2010/main" val="242725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3621432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37903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79283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3238217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759361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2668754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3780692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నడిరాత్రి జాములో నడచినా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నది సముద్ర మధ్యలో నిలచినా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నడిపించును నా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నన్నూ అద్దరికి చేర్చును (2) 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4420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756796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02256" y="437978"/>
            <a:ext cx="1523236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229996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2583620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     ||యేసయ్య||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ఏపాటి నన్ను ప్రేమించినావు – నీ ప్రేమలోనే నను దాచినావు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భారమంతా నువు మోసినావు – నన్నెంతగానో హెచ్చించినావు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నను కాచినావు – నీ కనికరమే చూపించినావు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హృదిలోనే నీ వాక్యధ్యానం – నా మదిలోనే నీ నామస్మరణం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ఆరాధించి – నీ దయలో నే జీవించి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నే పూజించి – నీలో నే తరియించీ     ||యేసయ్య||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నన్ను విడనాడలేదు – నీ నీడలోనే నడిపించినావు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లోకాలనేలే రారాజు నీవే – నా జీవనావకు రహదారి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గురి నీవే నా యేసుదేవా – చేరితి నిన్నే నా ప్రాణనాథా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 శిఖరం నీ మహిమ ద్వారం – ఉన్నతమైనది నీ దివ్య చరితం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సాటే లేరు నీకు – సర్వాధికారివి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దైవం నీవు – మహిమోన్నతుడవు నీవు</a:t>
            </a:r>
          </a:p>
        </p:txBody>
      </p:sp>
    </p:spTree>
    <p:extLst>
      <p:ext uri="{BB962C8B-B14F-4D97-AF65-F5344CB8AC3E}">
        <p14:creationId xmlns:p14="http://schemas.microsoft.com/office/powerpoint/2010/main" val="2201873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3331603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066114"/>
            <a:ext cx="1504133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ఏపాటి నన్ను ప్రేమించినావు – నీ ప్రేమలోనే నను దాచినావు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భారమంతా నువు మోసినావు – నన్నెంతగానో హెచ్చించినావు</a:t>
            </a:r>
          </a:p>
        </p:txBody>
      </p:sp>
    </p:spTree>
    <p:extLst>
      <p:ext uri="{BB962C8B-B14F-4D97-AF65-F5344CB8AC3E}">
        <p14:creationId xmlns:p14="http://schemas.microsoft.com/office/powerpoint/2010/main" val="2310630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5171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నను కాచినావు – నీ కనికరమే చూపించినావు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హృదిలోనే నీ వాక్యధ్యానం – నా మదిలోనే నీ నామస్మరణం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ఆరాధించి – నీ దయలో నే జీవించి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నే పూజించి – నీలో నే తరియించీ     ||యేసయ్య||</a:t>
            </a:r>
          </a:p>
        </p:txBody>
      </p:sp>
    </p:spTree>
    <p:extLst>
      <p:ext uri="{BB962C8B-B14F-4D97-AF65-F5344CB8AC3E}">
        <p14:creationId xmlns:p14="http://schemas.microsoft.com/office/powerpoint/2010/main" val="611565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4214397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155324"/>
            <a:ext cx="1504133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నన్ను విడనాడలేదు – నీ నీడలోనే నడిపించినావు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లోకాలనేలే రారాజు నీవే – నా జీవనావకు రహదారి నీవే</a:t>
            </a:r>
          </a:p>
        </p:txBody>
      </p:sp>
    </p:spTree>
    <p:extLst>
      <p:ext uri="{BB962C8B-B14F-4D97-AF65-F5344CB8AC3E}">
        <p14:creationId xmlns:p14="http://schemas.microsoft.com/office/powerpoint/2010/main" val="2325553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7401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గురి నీవే నా యేసుదేవా – చేరితి నిన్నే నా ప్రాణనాథా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 శిఖరం నీ మహిమ ద్వారం – ఉన్నతమైనది నీ దివ్య చరితం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సాటే లేరు నీకు – సర్వాధికారివి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దైవం నీవు – మహిమోన్నతుడవు నీవు</a:t>
            </a:r>
          </a:p>
        </p:txBody>
      </p:sp>
    </p:spTree>
    <p:extLst>
      <p:ext uri="{BB962C8B-B14F-4D97-AF65-F5344CB8AC3E}">
        <p14:creationId xmlns:p14="http://schemas.microsoft.com/office/powerpoint/2010/main" val="828315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21446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2119104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7E4CBA8-18FA-433D-9B25-186EEC316876}"/>
              </a:ext>
            </a:extLst>
          </p:cNvPr>
          <p:cNvSpPr txBox="1"/>
          <p:nvPr/>
        </p:nvSpPr>
        <p:spPr>
          <a:xfrm>
            <a:off x="3610494" y="392996"/>
            <a:ext cx="8126962" cy="84946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    </a:t>
            </a: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యేసుని రక్తము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పాపములనుండి విడిపించెను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వేయి నోళ్ళతో స్తుతించినను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తీర్చలేము ఆ ఋణమును (2)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రాత్రియు పగలును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పాదములకు రాయి తగలకుండా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మనకు పరిచర్య చేయుట కొరకై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దేవదూతలు మనకుండగా (2)   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కృతజ్ఞత లేని వారు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వేలకొలదిగ కూలినను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కృపా వాక్యమునకు సాక్షులమై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కృప వెంబడి కృప పొందెదము (2)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ఆనందం ఆనందం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యేసుని చూచే క్షణం ఆసన్నం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ఆత్మానంద భరితులమై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ఆగమనాకాంక్షతో సాగెదం    </a:t>
            </a:r>
          </a:p>
        </p:txBody>
      </p:sp>
    </p:spTree>
    <p:extLst>
      <p:ext uri="{BB962C8B-B14F-4D97-AF65-F5344CB8AC3E}">
        <p14:creationId xmlns:p14="http://schemas.microsoft.com/office/powerpoint/2010/main" val="3979148036"/>
      </p:ext>
    </p:extLst>
  </p:cSld>
  <p:clrMapOvr>
    <a:masterClrMapping/>
  </p:clrMapOvr>
  <p:transition spd="slow">
    <p:wipe/>
  </p:transition>
</p:sld>
</file>

<file path=ppt/slides/slide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5162799"/>
      </p:ext>
    </p:extLst>
  </p:cSld>
  <p:clrMapOvr>
    <a:masterClrMapping/>
  </p:clrMapOvr>
  <p:transition spd="slow">
    <p:wipe/>
  </p:transition>
</p:sld>
</file>

<file path=ppt/slides/slide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యేసుని రక్తము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పాపములనుండి విడిపించెను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వేయి నోళ్ళతో స్తుతించినను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తీర్చలేము ఆ ఋణమును (2)  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0777829"/>
      </p:ext>
    </p:extLst>
  </p:cSld>
  <p:clrMapOvr>
    <a:masterClrMapping/>
  </p:clrMapOvr>
  <p:transition spd="slow">
    <p:wipe/>
  </p:transition>
</p:sld>
</file>

<file path=ppt/slides/slide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936670"/>
      </p:ext>
    </p:extLst>
  </p:cSld>
  <p:clrMapOvr>
    <a:masterClrMapping/>
  </p:clrMapOvr>
  <p:transition spd="slow">
    <p:wipe/>
  </p:transition>
</p:sld>
</file>

<file path=ppt/slides/slide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రాత్రియు పగలును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పాదములకు రాయి తగలకుండా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మనకు పరిచర్య చేయుట కొరకై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దేవదూతలు మనకుండగా (2)     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1980289"/>
      </p:ext>
    </p:extLst>
  </p:cSld>
  <p:clrMapOvr>
    <a:masterClrMapping/>
  </p:clrMapOvr>
  <p:transition spd="slow">
    <p:wipe/>
  </p:transition>
</p:sld>
</file>

<file path=ppt/slides/slide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9267979"/>
      </p:ext>
    </p:extLst>
  </p:cSld>
  <p:clrMapOvr>
    <a:masterClrMapping/>
  </p:clrMapOvr>
  <p:transition spd="slow">
    <p:wipe/>
  </p:transition>
</p:sld>
</file>

<file path=ppt/slides/slide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కృతజ్ఞత లేని వారు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వేలకొలదిగ కూలినను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కృపా వాక్యమునకు సాక్షులమై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కృప వెంబడి కృప పొందెదము (2)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8369153"/>
      </p:ext>
    </p:extLst>
  </p:cSld>
  <p:clrMapOvr>
    <a:masterClrMapping/>
  </p:clrMapOvr>
  <p:transition spd="slow">
    <p:wipe/>
  </p:transition>
</p:sld>
</file>

<file path=ppt/slides/slide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9120068"/>
      </p:ext>
    </p:extLst>
  </p:cSld>
  <p:clrMapOvr>
    <a:masterClrMapping/>
  </p:clrMapOvr>
  <p:transition spd="slow">
    <p:wipe/>
  </p:transition>
</p:sld>
</file>

<file path=ppt/slides/slide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 ఆనందం ఆనందం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యేసుని చూచే క్షణం ఆసన్నం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ఆత్మానంద భరితులమై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ఆగమనాకాంక్షతో సాగెదం    </a:t>
            </a:r>
          </a:p>
        </p:txBody>
      </p:sp>
    </p:spTree>
    <p:extLst>
      <p:ext uri="{BB962C8B-B14F-4D97-AF65-F5344CB8AC3E}">
        <p14:creationId xmlns:p14="http://schemas.microsoft.com/office/powerpoint/2010/main" val="2453315578"/>
      </p:ext>
    </p:extLst>
  </p:cSld>
  <p:clrMapOvr>
    <a:masterClrMapping/>
  </p:clrMapOvr>
  <p:transition spd="slow">
    <p:wipe/>
  </p:transition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లోతైన దారిలో పోవుచున్నది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సుడిగుండాలెన్నో తిరుగుచున్నవి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సూర్యుడైన ఆగిపోవును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చుక్కాని మాత్రం సాగిపోవును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3281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904142"/>
      </p:ext>
    </p:extLst>
  </p:cSld>
  <p:clrMapOvr>
    <a:masterClrMapping/>
  </p:clrMapOvr>
  <p:transition spd="slow">
    <p:wipe/>
  </p:transition>
</p:sld>
</file>

<file path=ppt/slides/slide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07390" y="0"/>
            <a:ext cx="782209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పాప దాస్యములో చిక్కబడి యుండగా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రక్షించెను నీకృప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రోగబలహీనతందునే కృంగి యుండగా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నను స్వస్థపరచును నీకృప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మారా వంటి జీవితం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మధురముగా మార్చెను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హీన స్థితిలో పడిపోయి ఉండగా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నను లేవనెత్తేను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ఆదరించు వారు లేక అలసియున్న నన్ను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ఆదరించెను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మోడైన నా జీవితం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చిగురింపజేసెను నీ కృప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1750223"/>
      </p:ext>
    </p:extLst>
  </p:cSld>
  <p:clrMapOvr>
    <a:masterClrMapping/>
  </p:clrMapOvr>
  <p:transition spd="slow">
    <p:wipe/>
  </p:transition>
</p:sld>
</file>

<file path=ppt/slides/slide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9378668"/>
      </p:ext>
    </p:extLst>
  </p:cSld>
  <p:clrMapOvr>
    <a:masterClrMapping/>
  </p:clrMapOvr>
  <p:transition spd="slow">
    <p:wipe/>
  </p:transition>
</p:sld>
</file>

<file path=ppt/slides/slide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-7938" y="100359"/>
            <a:ext cx="1565275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పాప దాస్యములో చిక్కబడి యుండగా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రక్షించెను నీకృప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రోగబలహీనతందునే కృంగి యుండగా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 నను స్వస్థపరచును నీకృప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మారా వంటి జీవితం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మధురముగా మార్చెను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529115"/>
      </p:ext>
    </p:extLst>
  </p:cSld>
  <p:clrMapOvr>
    <a:masterClrMapping/>
  </p:clrMapOvr>
  <p:transition spd="slow">
    <p:wipe/>
  </p:transition>
</p:sld>
</file>

<file path=ppt/slides/slide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503269"/>
      </p:ext>
    </p:extLst>
  </p:cSld>
  <p:clrMapOvr>
    <a:masterClrMapping/>
  </p:clrMapOvr>
  <p:transition spd="slow">
    <p:wipe/>
  </p:transition>
</p:sld>
</file>

<file path=ppt/slides/slide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458806" y="156115"/>
            <a:ext cx="1471926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హీన స్థితిలో పడిపోయి ఉండగా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 నను లేవనెత్తేను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ఆదరించు వారు లేక అలసియున్న నన్ను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ఆదరించెను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మోడైన నా జీవితం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చిగురింపజేసెను నీ కృప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3004234"/>
      </p:ext>
    </p:extLst>
  </p:cSld>
  <p:clrMapOvr>
    <a:masterClrMapping/>
  </p:clrMapOvr>
  <p:transition spd="slow">
    <p:wipe/>
  </p:transition>
</p:sld>
</file>

<file path=ppt/slides/slide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9618444"/>
      </p:ext>
    </p:extLst>
  </p:cSld>
  <p:clrMapOvr>
    <a:masterClrMapping/>
  </p:clrMapOvr>
  <p:transition spd="slow">
    <p:wipe/>
  </p:transition>
</p:sld>
</file>

<file path=ppt/slides/slide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3909935" y="1288615"/>
            <a:ext cx="7817004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||ఎవరు 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నన్ను పాలించును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కాపాడును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రక్తముతో కడిగి వేసాడే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నడుపుచున్నాడు (2) ||ఎవరు||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228288"/>
      </p:ext>
    </p:extLst>
  </p:cSld>
  <p:clrMapOvr>
    <a:masterClrMapping/>
  </p:clrMapOvr>
  <p:transition spd="slow">
    <p:wipe/>
  </p:transition>
</p:sld>
</file>

<file path=ppt/slides/slide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057903764"/>
      </p:ext>
    </p:extLst>
  </p:cSld>
  <p:clrMapOvr>
    <a:masterClrMapping/>
  </p:clrMapOvr>
  <p:transition spd="slow">
    <p:wipe/>
  </p:transition>
</p:sld>
</file>

<file path=ppt/slides/slide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నన్ను పాలించును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3311395900"/>
      </p:ext>
    </p:extLst>
  </p:cSld>
  <p:clrMapOvr>
    <a:masterClrMapping/>
  </p:clrMapOvr>
  <p:transition spd="slow">
    <p:wipe/>
  </p:transition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1353429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425276174"/>
      </p:ext>
    </p:extLst>
  </p:cSld>
  <p:clrMapOvr>
    <a:masterClrMapping/>
  </p:clrMapOvr>
  <p:transition spd="slow">
    <p:wipe/>
  </p:transition>
</p:sld>
</file>

<file path=ppt/slides/slide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కాపాడును (2)</a:t>
            </a:r>
          </a:p>
        </p:txBody>
      </p:sp>
    </p:spTree>
    <p:extLst>
      <p:ext uri="{BB962C8B-B14F-4D97-AF65-F5344CB8AC3E}">
        <p14:creationId xmlns:p14="http://schemas.microsoft.com/office/powerpoint/2010/main" val="701330326"/>
      </p:ext>
    </p:extLst>
  </p:cSld>
  <p:clrMapOvr>
    <a:masterClrMapping/>
  </p:clrMapOvr>
  <p:transition spd="slow">
    <p:wipe/>
  </p:transition>
</p:sld>
</file>

<file path=ppt/slides/slide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967614677"/>
      </p:ext>
    </p:extLst>
  </p:cSld>
  <p:clrMapOvr>
    <a:masterClrMapping/>
  </p:clrMapOvr>
  <p:transition spd="slow">
    <p:wipe/>
  </p:transition>
</p:sld>
</file>

<file path=ppt/slides/slide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రక్తముతో కడిగి వేసాడే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</a:t>
            </a:r>
          </a:p>
        </p:txBody>
      </p:sp>
    </p:spTree>
    <p:extLst>
      <p:ext uri="{BB962C8B-B14F-4D97-AF65-F5344CB8AC3E}">
        <p14:creationId xmlns:p14="http://schemas.microsoft.com/office/powerpoint/2010/main" val="1033984286"/>
      </p:ext>
    </p:extLst>
  </p:cSld>
  <p:clrMapOvr>
    <a:masterClrMapping/>
  </p:clrMapOvr>
  <p:transition spd="slow">
    <p:wipe/>
  </p:transition>
</p:sld>
</file>

<file path=ppt/slides/slide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448706690"/>
      </p:ext>
    </p:extLst>
  </p:cSld>
  <p:clrMapOvr>
    <a:masterClrMapping/>
  </p:clrMapOvr>
  <p:transition spd="slow">
    <p:wipe/>
  </p:transition>
</p:sld>
</file>

<file path=ppt/slides/slide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2940250395"/>
      </p:ext>
    </p:extLst>
  </p:cSld>
  <p:clrMapOvr>
    <a:masterClrMapping/>
  </p:clrMapOvr>
  <p:transition spd="slow">
    <p:wipe/>
  </p:transition>
</p:sld>
</file>

<file path=ppt/slides/slide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002669076"/>
      </p:ext>
    </p:extLst>
  </p:cSld>
  <p:clrMapOvr>
    <a:masterClrMapping/>
  </p:clrMapOvr>
  <p:transition spd="slow">
    <p:wipe/>
  </p:transition>
</p:sld>
</file>

<file path=ppt/slides/slide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7155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 అయిన మరచునేమో నేను నిన్ను మరువను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చూడుము నా అరచేతులలో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చెక్కియున్నాను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నీ పాదము తొట్రిల్లనీయను నేను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కాపాడువాడు కునుకడు నిదురపోడు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పర్వతాలు తొలగవచ్చు తత్తరిల్లు మెట్టలన్నీ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వీడిపోదు నా కృప నీకు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నా నిబంధనా తొలగదు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దిగులుపడకు భయపడకు నిన్ను విమోచించెద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నీదు భారమంతా మోసి నాడు శాంతి నొసగెద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2972061107"/>
      </p:ext>
    </p:extLst>
  </p:cSld>
  <p:clrMapOvr>
    <a:masterClrMapping/>
  </p:clrMapOvr>
  <p:transition spd="slow">
    <p:wipe/>
  </p:transition>
</p:sld>
</file>

<file path=ppt/slides/slide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1308425"/>
      </p:ext>
    </p:extLst>
  </p:cSld>
  <p:clrMapOvr>
    <a:masterClrMapping/>
  </p:clrMapOvr>
  <p:transition spd="slow">
    <p:wipe/>
  </p:transition>
</p:sld>
</file>

<file path=ppt/slides/slide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 అయిన మరచునేమో నేను నిన్ను మరువను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చూడుము నా అరచేతులలో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చెక్కియున్నాను (2)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5622387"/>
      </p:ext>
    </p:extLst>
  </p:cSld>
  <p:clrMapOvr>
    <a:masterClrMapping/>
  </p:clrMapOvr>
  <p:transition spd="slow">
    <p:wipe/>
  </p:transition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5263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 – 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 – 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ఎడారి త్రోవలో నే నడిచినా – ఎరుగని మార్గములో నను నడిపినా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నడచిన జయవీరుడా – నా విజయ సంకేతమా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ఆనందము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ఆధారము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సంపూర్ణమైన నీ చిత్తమే – అనుకూలమైన సంకల్పమే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జరిగించుచున్నావు నను విడువక – నా ధైర్యము నీవేగా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జయగీతము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స్తుతిగీతము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నదులన్ని నీ మహిమను – తరంగపు పొంగులు నీ బలమును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 శ్రేణులు నీ కీర్తినే – ప్రకటించుచున్నవేగా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అతిశయము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నీకే –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25864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నీ పాదము తొట్రిల్లనీయను నేను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కాపాడువాడు కునుకడు నిదురపోడు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7744315"/>
      </p:ext>
    </p:extLst>
  </p:cSld>
  <p:clrMapOvr>
    <a:masterClrMapping/>
  </p:clrMapOvr>
  <p:transition spd="slow">
    <p:wipe/>
  </p:transition>
</p:sld>
</file>

<file path=ppt/slides/slide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2223699"/>
      </p:ext>
    </p:extLst>
  </p:cSld>
  <p:clrMapOvr>
    <a:masterClrMapping/>
  </p:clrMapOvr>
  <p:transition spd="slow">
    <p:wipe/>
  </p:transition>
</p:sld>
</file>

<file path=ppt/slides/slide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పర్వతాలు తొలగవచ్చు తత్తరిల్లు మెట్టలన్నీ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వీడిపోదు నా కృప నీకు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నా నిబంధనా తొలగదు (2)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6704"/>
      </p:ext>
    </p:extLst>
  </p:cSld>
  <p:clrMapOvr>
    <a:masterClrMapping/>
  </p:clrMapOvr>
  <p:transition spd="slow">
    <p:wipe/>
  </p:transition>
</p:sld>
</file>

<file path=ppt/slides/slide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దిగులుపడకు భయపడకు నిన్ను విమోచించెద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నీదు భారమంతా మోసి నాడు శాంతి నొసగెద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1943272"/>
      </p:ext>
    </p:extLst>
  </p:cSld>
  <p:clrMapOvr>
    <a:masterClrMapping/>
  </p:clrMapOvr>
  <p:transition spd="slow">
    <p:wipe/>
  </p:transition>
</p:sld>
</file>

<file path=ppt/slides/slide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4429289"/>
      </p:ext>
    </p:extLst>
  </p:cSld>
  <p:clrMapOvr>
    <a:masterClrMapping/>
  </p:clrMapOvr>
  <p:transition spd="slow">
    <p:wipe/>
  </p:transition>
</p:sld>
</file>

<file path=ppt/slides/slide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లేక నీ ప్రేమ 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ఇలలోన ఏ ప్రాణి నిలువలేదు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అడవి పూవులే నీ ప్రేమ పొందగా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ఇంటి దీపం నీవే అని తెలసి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హృదయం నీ కొరకై పదిలపరచితి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నా వెలుగు దీపము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వెలిగించుము నీ ప్రేమతో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ఆపదలు నన్ను వెన్నంటియున్నా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కాపరి నీవై నన్నాదుకొంటివి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లోకమంతయూ నన్ను విడచినా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నుండి వేరు చెయ్యవు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స్థితి గమనించి నన్నూ ప్రేమించి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కల్వరిలో యాగమైతివి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యాగమే నా మోక్ష మార్గము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నీయందే నిత్యజీవము (2) ప్రభువా         ||ఎన్ని||</a:t>
            </a:r>
          </a:p>
        </p:txBody>
      </p:sp>
    </p:spTree>
    <p:extLst>
      <p:ext uri="{BB962C8B-B14F-4D97-AF65-F5344CB8AC3E}">
        <p14:creationId xmlns:p14="http://schemas.microsoft.com/office/powerpoint/2010/main" val="32197535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41667085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లేక నీ ప్రేమ 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ఇలలోన ఏ ప్రాణి నిలువలేదు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అడవి పూవులే నీ ప్రేమ పొందగా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33496407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19881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ఇంటి దీపం నీవే అని తెలసి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హృదయం నీ కొరకై పదిలపరచితి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నా వెలుగు దీపము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వెలిగించుము నీ ప్రేమతో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522227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10.xml><?xml version="1.0" encoding="utf-8"?>
<a:theme xmlns:a="http://schemas.openxmlformats.org/drawingml/2006/main" name="1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11.xml><?xml version="1.0" encoding="utf-8"?>
<a:theme xmlns:a="http://schemas.openxmlformats.org/drawingml/2006/main" name="19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12.xml><?xml version="1.0" encoding="utf-8"?>
<a:theme xmlns:a="http://schemas.openxmlformats.org/drawingml/2006/main" name="2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13.xml><?xml version="1.0" encoding="utf-8"?>
<a:theme xmlns:a="http://schemas.openxmlformats.org/drawingml/2006/main" name="2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14.xml><?xml version="1.0" encoding="utf-8"?>
<a:theme xmlns:a="http://schemas.openxmlformats.org/drawingml/2006/main" name="3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15.xml><?xml version="1.0" encoding="utf-8"?>
<a:theme xmlns:a="http://schemas.openxmlformats.org/drawingml/2006/main" name="3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6.xml><?xml version="1.0" encoding="utf-8"?>
<a:theme xmlns:a="http://schemas.openxmlformats.org/drawingml/2006/main" name="3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17.xml><?xml version="1.0" encoding="utf-8"?>
<a:theme xmlns:a="http://schemas.openxmlformats.org/drawingml/2006/main" name="20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4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5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7.xml><?xml version="1.0" encoding="utf-8"?>
<a:theme xmlns:a="http://schemas.openxmlformats.org/drawingml/2006/main" name="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8.xml><?xml version="1.0" encoding="utf-8"?>
<a:theme xmlns:a="http://schemas.openxmlformats.org/drawingml/2006/main" name="1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1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8535</TotalTime>
  <Words>55912</Words>
  <Application>Microsoft Office PowerPoint</Application>
  <PresentationFormat>Custom</PresentationFormat>
  <Paragraphs>9246</Paragraphs>
  <Slides>1985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17</vt:i4>
      </vt:variant>
      <vt:variant>
        <vt:lpstr>Slide Titles</vt:lpstr>
      </vt:variant>
      <vt:variant>
        <vt:i4>1985</vt:i4>
      </vt:variant>
    </vt:vector>
  </HeadingPairs>
  <TitlesOfParts>
    <vt:vector size="2012" baseType="lpstr">
      <vt:lpstr>Anek Telugu</vt:lpstr>
      <vt:lpstr>Arial</vt:lpstr>
      <vt:lpstr>Calibri</vt:lpstr>
      <vt:lpstr>Calibri Light</vt:lpstr>
      <vt:lpstr>Poppins</vt:lpstr>
      <vt:lpstr>Ramabhadra</vt:lpstr>
      <vt:lpstr>Sravya</vt:lpstr>
      <vt:lpstr>Tw Cen MT</vt:lpstr>
      <vt:lpstr>Tw Cen MT Condensed</vt:lpstr>
      <vt:lpstr>Wingdings 3</vt:lpstr>
      <vt:lpstr>Celestial</vt:lpstr>
      <vt:lpstr>1_Office Theme</vt:lpstr>
      <vt:lpstr>1_Integral</vt:lpstr>
      <vt:lpstr>3_Office Theme</vt:lpstr>
      <vt:lpstr>5_Office Theme</vt:lpstr>
      <vt:lpstr>6_Office Theme</vt:lpstr>
      <vt:lpstr>8_Office Theme</vt:lpstr>
      <vt:lpstr>13_Office Theme</vt:lpstr>
      <vt:lpstr>14_Office Theme</vt:lpstr>
      <vt:lpstr>18_Office Theme</vt:lpstr>
      <vt:lpstr>19_Office Theme</vt:lpstr>
      <vt:lpstr>21_Office Theme</vt:lpstr>
      <vt:lpstr>24_Office Theme</vt:lpstr>
      <vt:lpstr>33_Office Theme</vt:lpstr>
      <vt:lpstr>34_Office Theme</vt:lpstr>
      <vt:lpstr>36_Office Theme</vt:lpstr>
      <vt:lpstr>20_Office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yalapala yaghneswara</dc:creator>
  <cp:lastModifiedBy>Venu Yalapala</cp:lastModifiedBy>
  <cp:revision>755</cp:revision>
  <dcterms:created xsi:type="dcterms:W3CDTF">2021-05-27T13:59:09Z</dcterms:created>
  <dcterms:modified xsi:type="dcterms:W3CDTF">2025-05-29T18:38:39Z</dcterms:modified>
</cp:coreProperties>
</file>

<file path=docProps/thumbnail.jpeg>
</file>